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9"/>
  </p:notesMasterIdLst>
  <p:handoutMasterIdLst>
    <p:handoutMasterId r:id="rId20"/>
  </p:handoutMasterIdLst>
  <p:sldIdLst>
    <p:sldId id="370" r:id="rId2"/>
    <p:sldId id="399" r:id="rId3"/>
    <p:sldId id="406" r:id="rId4"/>
    <p:sldId id="404" r:id="rId5"/>
    <p:sldId id="407" r:id="rId6"/>
    <p:sldId id="408" r:id="rId7"/>
    <p:sldId id="409" r:id="rId8"/>
    <p:sldId id="410" r:id="rId9"/>
    <p:sldId id="411" r:id="rId10"/>
    <p:sldId id="412" r:id="rId11"/>
    <p:sldId id="413" r:id="rId12"/>
    <p:sldId id="414" r:id="rId13"/>
    <p:sldId id="415" r:id="rId14"/>
    <p:sldId id="416" r:id="rId15"/>
    <p:sldId id="417" r:id="rId16"/>
    <p:sldId id="418" r:id="rId17"/>
    <p:sldId id="419" r:id="rId18"/>
  </p:sldIdLst>
  <p:sldSz cx="9144000" cy="6858000" type="screen4x3"/>
  <p:notesSz cx="6743700" cy="9867900"/>
  <p:defaultTextStyle>
    <a:defPPr>
      <a:defRPr lang="en-GB"/>
    </a:defPPr>
    <a:lvl1pPr algn="l" rtl="0" eaLnBrk="0" fontAlgn="base" hangingPunct="0">
      <a:spcBef>
        <a:spcPct val="0"/>
      </a:spcBef>
      <a:spcAft>
        <a:spcPct val="0"/>
      </a:spcAft>
      <a:defRPr sz="38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38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38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38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38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8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8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8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8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4224">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A3C0"/>
    <a:srgbClr val="445E7F"/>
    <a:srgbClr val="004E8F"/>
    <a:srgbClr val="660066"/>
    <a:srgbClr val="6E006E"/>
    <a:srgbClr val="620062"/>
    <a:srgbClr val="540054"/>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autoAdjust="0"/>
    <p:restoredTop sz="94715" autoAdjust="0"/>
  </p:normalViewPr>
  <p:slideViewPr>
    <p:cSldViewPr>
      <p:cViewPr varScale="1">
        <p:scale>
          <a:sx n="93" d="100"/>
          <a:sy n="93" d="100"/>
        </p:scale>
        <p:origin x="504" y="90"/>
      </p:cViewPr>
      <p:guideLst>
        <p:guide orient="horz" pos="422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50" d="100"/>
          <a:sy n="150" d="100"/>
        </p:scale>
        <p:origin x="840" y="-2826"/>
      </p:cViewPr>
      <p:guideLst>
        <p:guide orient="horz" pos="3108"/>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B6B6C95C-69C9-4A84-89D2-F86595FE56ED}"/>
              </a:ext>
            </a:extLst>
          </p:cNvPr>
          <p:cNvSpPr>
            <a:spLocks noGrp="1" noChangeArrowheads="1"/>
          </p:cNvSpPr>
          <p:nvPr>
            <p:ph type="hdr" sz="quarter"/>
          </p:nvPr>
        </p:nvSpPr>
        <p:spPr bwMode="auto">
          <a:xfrm>
            <a:off x="0" y="0"/>
            <a:ext cx="2930525" cy="458788"/>
          </a:xfrm>
          <a:prstGeom prst="rect">
            <a:avLst/>
          </a:prstGeom>
          <a:noFill/>
          <a:ln w="9525">
            <a:noFill/>
            <a:miter lim="800000"/>
            <a:headEnd/>
            <a:tailEnd/>
          </a:ln>
          <a:effectLst/>
        </p:spPr>
        <p:txBody>
          <a:bodyPr vert="horz" wrap="square" lIns="92031" tIns="46014" rIns="92031" bIns="46014" numCol="1" anchor="t" anchorCtr="0" compatLnSpc="1">
            <a:prstTxWarp prst="textNoShape">
              <a:avLst/>
            </a:prstTxWarp>
          </a:bodyPr>
          <a:lstStyle>
            <a:lvl1pPr defTabSz="920750">
              <a:defRPr sz="1200">
                <a:latin typeface="Times New Roman" pitchFamily="18" charset="0"/>
                <a:ea typeface="+mn-ea"/>
                <a:cs typeface="+mn-cs"/>
              </a:defRPr>
            </a:lvl1pPr>
          </a:lstStyle>
          <a:p>
            <a:pPr>
              <a:defRPr/>
            </a:pPr>
            <a:endParaRPr lang="en-GB"/>
          </a:p>
        </p:txBody>
      </p:sp>
      <p:sp>
        <p:nvSpPr>
          <p:cNvPr id="29699" name="Rectangle 3">
            <a:extLst>
              <a:ext uri="{FF2B5EF4-FFF2-40B4-BE49-F238E27FC236}">
                <a16:creationId xmlns:a16="http://schemas.microsoft.com/office/drawing/2014/main" id="{671DA309-BB01-4283-ADC4-33AFBEFDF9EA}"/>
              </a:ext>
            </a:extLst>
          </p:cNvPr>
          <p:cNvSpPr>
            <a:spLocks noGrp="1" noChangeArrowheads="1"/>
          </p:cNvSpPr>
          <p:nvPr>
            <p:ph type="dt" sz="quarter" idx="1"/>
          </p:nvPr>
        </p:nvSpPr>
        <p:spPr bwMode="auto">
          <a:xfrm>
            <a:off x="3856038" y="0"/>
            <a:ext cx="2854325" cy="458788"/>
          </a:xfrm>
          <a:prstGeom prst="rect">
            <a:avLst/>
          </a:prstGeom>
          <a:noFill/>
          <a:ln w="9525">
            <a:noFill/>
            <a:miter lim="800000"/>
            <a:headEnd/>
            <a:tailEnd/>
          </a:ln>
          <a:effectLst/>
        </p:spPr>
        <p:txBody>
          <a:bodyPr vert="horz" wrap="square" lIns="92031" tIns="46014" rIns="92031" bIns="46014" numCol="1" anchor="t" anchorCtr="0" compatLnSpc="1">
            <a:prstTxWarp prst="textNoShape">
              <a:avLst/>
            </a:prstTxWarp>
          </a:bodyPr>
          <a:lstStyle>
            <a:lvl1pPr algn="r" defTabSz="920750">
              <a:defRPr sz="1200">
                <a:latin typeface="Times New Roman" pitchFamily="18" charset="0"/>
                <a:ea typeface="+mn-ea"/>
                <a:cs typeface="+mn-cs"/>
              </a:defRPr>
            </a:lvl1pPr>
          </a:lstStyle>
          <a:p>
            <a:pPr>
              <a:defRPr/>
            </a:pPr>
            <a:endParaRPr lang="en-GB"/>
          </a:p>
        </p:txBody>
      </p:sp>
      <p:sp>
        <p:nvSpPr>
          <p:cNvPr id="29700" name="Rectangle 4">
            <a:extLst>
              <a:ext uri="{FF2B5EF4-FFF2-40B4-BE49-F238E27FC236}">
                <a16:creationId xmlns:a16="http://schemas.microsoft.com/office/drawing/2014/main" id="{FACF23A1-35EF-4F17-B880-75EE93F9E7F7}"/>
              </a:ext>
            </a:extLst>
          </p:cNvPr>
          <p:cNvSpPr>
            <a:spLocks noGrp="1" noChangeArrowheads="1"/>
          </p:cNvSpPr>
          <p:nvPr>
            <p:ph type="ftr" sz="quarter" idx="2"/>
          </p:nvPr>
        </p:nvSpPr>
        <p:spPr bwMode="auto">
          <a:xfrm>
            <a:off x="0" y="9405938"/>
            <a:ext cx="2930525" cy="458787"/>
          </a:xfrm>
          <a:prstGeom prst="rect">
            <a:avLst/>
          </a:prstGeom>
          <a:noFill/>
          <a:ln w="9525">
            <a:noFill/>
            <a:miter lim="800000"/>
            <a:headEnd/>
            <a:tailEnd/>
          </a:ln>
          <a:effectLst/>
        </p:spPr>
        <p:txBody>
          <a:bodyPr vert="horz" wrap="square" lIns="92031" tIns="46014" rIns="92031" bIns="46014" numCol="1" anchor="b" anchorCtr="0" compatLnSpc="1">
            <a:prstTxWarp prst="textNoShape">
              <a:avLst/>
            </a:prstTxWarp>
          </a:bodyPr>
          <a:lstStyle>
            <a:lvl1pPr defTabSz="920750">
              <a:defRPr sz="1200">
                <a:latin typeface="Times New Roman" pitchFamily="18" charset="0"/>
                <a:ea typeface="+mn-ea"/>
                <a:cs typeface="+mn-cs"/>
              </a:defRPr>
            </a:lvl1pPr>
          </a:lstStyle>
          <a:p>
            <a:pPr>
              <a:defRPr/>
            </a:pPr>
            <a:endParaRPr lang="en-GB"/>
          </a:p>
        </p:txBody>
      </p:sp>
      <p:sp>
        <p:nvSpPr>
          <p:cNvPr id="29701" name="Rectangle 5">
            <a:extLst>
              <a:ext uri="{FF2B5EF4-FFF2-40B4-BE49-F238E27FC236}">
                <a16:creationId xmlns:a16="http://schemas.microsoft.com/office/drawing/2014/main" id="{F23B0B9D-15E9-4BAA-A26D-F1DCBD2A8F13}"/>
              </a:ext>
            </a:extLst>
          </p:cNvPr>
          <p:cNvSpPr>
            <a:spLocks noGrp="1" noChangeArrowheads="1"/>
          </p:cNvSpPr>
          <p:nvPr>
            <p:ph type="sldNum" sz="quarter" idx="3"/>
          </p:nvPr>
        </p:nvSpPr>
        <p:spPr bwMode="auto">
          <a:xfrm>
            <a:off x="3856038" y="9405938"/>
            <a:ext cx="2854325" cy="458787"/>
          </a:xfrm>
          <a:prstGeom prst="rect">
            <a:avLst/>
          </a:prstGeom>
          <a:noFill/>
          <a:ln w="9525">
            <a:noFill/>
            <a:miter lim="800000"/>
            <a:headEnd/>
            <a:tailEnd/>
          </a:ln>
          <a:effectLst/>
        </p:spPr>
        <p:txBody>
          <a:bodyPr vert="horz" wrap="square" lIns="92031" tIns="46014" rIns="92031" bIns="46014" numCol="1" anchor="b" anchorCtr="0" compatLnSpc="1">
            <a:prstTxWarp prst="textNoShape">
              <a:avLst/>
            </a:prstTxWarp>
          </a:bodyPr>
          <a:lstStyle>
            <a:lvl1pPr algn="r" defTabSz="920750">
              <a:defRPr sz="1200">
                <a:latin typeface="Times New Roman" panose="02020603050405020304" pitchFamily="18" charset="0"/>
              </a:defRPr>
            </a:lvl1pPr>
          </a:lstStyle>
          <a:p>
            <a:fld id="{AC15C7B1-8878-4391-859C-DBF8156EA969}" type="slidenum">
              <a:rPr lang="en-GB" altLang="it-IT"/>
              <a:pPr/>
              <a:t>‹N›</a:t>
            </a:fld>
            <a:endParaRPr lang="en-GB" alt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79E208B-72C6-40BC-B0F2-FD53321F2E1E}"/>
              </a:ext>
            </a:extLst>
          </p:cNvPr>
          <p:cNvSpPr>
            <a:spLocks noGrp="1" noChangeArrowheads="1"/>
          </p:cNvSpPr>
          <p:nvPr>
            <p:ph type="hdr" sz="quarter"/>
          </p:nvPr>
        </p:nvSpPr>
        <p:spPr bwMode="auto">
          <a:xfrm>
            <a:off x="0" y="0"/>
            <a:ext cx="2930525" cy="458788"/>
          </a:xfrm>
          <a:prstGeom prst="rect">
            <a:avLst/>
          </a:prstGeom>
          <a:noFill/>
          <a:ln w="9525">
            <a:noFill/>
            <a:miter lim="800000"/>
            <a:headEnd/>
            <a:tailEnd/>
          </a:ln>
          <a:effectLst/>
        </p:spPr>
        <p:txBody>
          <a:bodyPr vert="horz" wrap="square" lIns="92031" tIns="46014" rIns="92031" bIns="46014" numCol="1" anchor="t" anchorCtr="0" compatLnSpc="1">
            <a:prstTxWarp prst="textNoShape">
              <a:avLst/>
            </a:prstTxWarp>
          </a:bodyPr>
          <a:lstStyle>
            <a:lvl1pPr defTabSz="920750">
              <a:defRPr sz="1200">
                <a:latin typeface="Times New Roman" pitchFamily="18" charset="0"/>
                <a:ea typeface="+mn-ea"/>
                <a:cs typeface="+mn-cs"/>
              </a:defRPr>
            </a:lvl1pPr>
          </a:lstStyle>
          <a:p>
            <a:pPr>
              <a:defRPr/>
            </a:pPr>
            <a:endParaRPr lang="en-GB"/>
          </a:p>
        </p:txBody>
      </p:sp>
      <p:sp>
        <p:nvSpPr>
          <p:cNvPr id="22531" name="Rectangle 3">
            <a:extLst>
              <a:ext uri="{FF2B5EF4-FFF2-40B4-BE49-F238E27FC236}">
                <a16:creationId xmlns:a16="http://schemas.microsoft.com/office/drawing/2014/main" id="{AA562CF9-2B7E-496F-81F9-C29A4F999212}"/>
              </a:ext>
            </a:extLst>
          </p:cNvPr>
          <p:cNvSpPr>
            <a:spLocks noGrp="1" noChangeArrowheads="1"/>
          </p:cNvSpPr>
          <p:nvPr>
            <p:ph type="dt" idx="1"/>
          </p:nvPr>
        </p:nvSpPr>
        <p:spPr bwMode="auto">
          <a:xfrm>
            <a:off x="3856038" y="0"/>
            <a:ext cx="2854325" cy="458788"/>
          </a:xfrm>
          <a:prstGeom prst="rect">
            <a:avLst/>
          </a:prstGeom>
          <a:noFill/>
          <a:ln w="9525">
            <a:noFill/>
            <a:miter lim="800000"/>
            <a:headEnd/>
            <a:tailEnd/>
          </a:ln>
          <a:effectLst/>
        </p:spPr>
        <p:txBody>
          <a:bodyPr vert="horz" wrap="square" lIns="92031" tIns="46014" rIns="92031" bIns="46014" numCol="1" anchor="t" anchorCtr="0" compatLnSpc="1">
            <a:prstTxWarp prst="textNoShape">
              <a:avLst/>
            </a:prstTxWarp>
          </a:bodyPr>
          <a:lstStyle>
            <a:lvl1pPr algn="r" defTabSz="920750">
              <a:defRPr sz="1200">
                <a:latin typeface="Times New Roman" pitchFamily="18" charset="0"/>
                <a:ea typeface="+mn-ea"/>
                <a:cs typeface="+mn-cs"/>
              </a:defRPr>
            </a:lvl1pPr>
          </a:lstStyle>
          <a:p>
            <a:pPr>
              <a:defRPr/>
            </a:pPr>
            <a:endParaRPr lang="en-GB"/>
          </a:p>
        </p:txBody>
      </p:sp>
      <p:sp>
        <p:nvSpPr>
          <p:cNvPr id="4100" name="Rectangle 4">
            <a:extLst>
              <a:ext uri="{FF2B5EF4-FFF2-40B4-BE49-F238E27FC236}">
                <a16:creationId xmlns:a16="http://schemas.microsoft.com/office/drawing/2014/main" id="{2CE667E4-9AE6-4EFC-9F25-B429B67C4F1B}"/>
              </a:ext>
            </a:extLst>
          </p:cNvPr>
          <p:cNvSpPr>
            <a:spLocks noGrp="1" noRot="1" noChangeAspect="1" noChangeArrowheads="1" noTextEdit="1"/>
          </p:cNvSpPr>
          <p:nvPr>
            <p:ph type="sldImg" idx="2"/>
          </p:nvPr>
        </p:nvSpPr>
        <p:spPr bwMode="auto">
          <a:xfrm>
            <a:off x="944563" y="765175"/>
            <a:ext cx="4894262" cy="3670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a:extLst>
              <a:ext uri="{FF2B5EF4-FFF2-40B4-BE49-F238E27FC236}">
                <a16:creationId xmlns:a16="http://schemas.microsoft.com/office/drawing/2014/main" id="{E78EAA06-0C48-4F50-A984-7963825CBC4B}"/>
              </a:ext>
            </a:extLst>
          </p:cNvPr>
          <p:cNvSpPr>
            <a:spLocks noGrp="1" noChangeArrowheads="1"/>
          </p:cNvSpPr>
          <p:nvPr>
            <p:ph type="body" sz="quarter" idx="3"/>
          </p:nvPr>
        </p:nvSpPr>
        <p:spPr bwMode="auto">
          <a:xfrm>
            <a:off x="925513" y="4664075"/>
            <a:ext cx="4935537" cy="4435475"/>
          </a:xfrm>
          <a:prstGeom prst="rect">
            <a:avLst/>
          </a:prstGeom>
          <a:noFill/>
          <a:ln w="9525">
            <a:noFill/>
            <a:miter lim="800000"/>
            <a:headEnd/>
            <a:tailEnd/>
          </a:ln>
          <a:effectLst/>
        </p:spPr>
        <p:txBody>
          <a:bodyPr vert="horz" wrap="square" lIns="92031" tIns="46014" rIns="92031" bIns="46014"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2534" name="Rectangle 6">
            <a:extLst>
              <a:ext uri="{FF2B5EF4-FFF2-40B4-BE49-F238E27FC236}">
                <a16:creationId xmlns:a16="http://schemas.microsoft.com/office/drawing/2014/main" id="{D328DADD-60E9-4B27-B09B-79AED3DEA224}"/>
              </a:ext>
            </a:extLst>
          </p:cNvPr>
          <p:cNvSpPr>
            <a:spLocks noGrp="1" noChangeArrowheads="1"/>
          </p:cNvSpPr>
          <p:nvPr>
            <p:ph type="ftr" sz="quarter" idx="4"/>
          </p:nvPr>
        </p:nvSpPr>
        <p:spPr bwMode="auto">
          <a:xfrm>
            <a:off x="0" y="9405938"/>
            <a:ext cx="2930525" cy="458787"/>
          </a:xfrm>
          <a:prstGeom prst="rect">
            <a:avLst/>
          </a:prstGeom>
          <a:noFill/>
          <a:ln w="9525">
            <a:noFill/>
            <a:miter lim="800000"/>
            <a:headEnd/>
            <a:tailEnd/>
          </a:ln>
          <a:effectLst/>
        </p:spPr>
        <p:txBody>
          <a:bodyPr vert="horz" wrap="square" lIns="92031" tIns="46014" rIns="92031" bIns="46014" numCol="1" anchor="b" anchorCtr="0" compatLnSpc="1">
            <a:prstTxWarp prst="textNoShape">
              <a:avLst/>
            </a:prstTxWarp>
          </a:bodyPr>
          <a:lstStyle>
            <a:lvl1pPr defTabSz="920750">
              <a:defRPr sz="1200">
                <a:latin typeface="Times New Roman" pitchFamily="18" charset="0"/>
                <a:ea typeface="+mn-ea"/>
                <a:cs typeface="+mn-cs"/>
              </a:defRPr>
            </a:lvl1pPr>
          </a:lstStyle>
          <a:p>
            <a:pPr>
              <a:defRPr/>
            </a:pPr>
            <a:endParaRPr lang="en-GB"/>
          </a:p>
        </p:txBody>
      </p:sp>
      <p:sp>
        <p:nvSpPr>
          <p:cNvPr id="22535" name="Rectangle 7">
            <a:extLst>
              <a:ext uri="{FF2B5EF4-FFF2-40B4-BE49-F238E27FC236}">
                <a16:creationId xmlns:a16="http://schemas.microsoft.com/office/drawing/2014/main" id="{8F525341-02D0-4377-B655-D020F16D4285}"/>
              </a:ext>
            </a:extLst>
          </p:cNvPr>
          <p:cNvSpPr>
            <a:spLocks noGrp="1" noChangeArrowheads="1"/>
          </p:cNvSpPr>
          <p:nvPr>
            <p:ph type="sldNum" sz="quarter" idx="5"/>
          </p:nvPr>
        </p:nvSpPr>
        <p:spPr bwMode="auto">
          <a:xfrm>
            <a:off x="3856038" y="9405938"/>
            <a:ext cx="2854325" cy="458787"/>
          </a:xfrm>
          <a:prstGeom prst="rect">
            <a:avLst/>
          </a:prstGeom>
          <a:noFill/>
          <a:ln w="9525">
            <a:noFill/>
            <a:miter lim="800000"/>
            <a:headEnd/>
            <a:tailEnd/>
          </a:ln>
          <a:effectLst/>
        </p:spPr>
        <p:txBody>
          <a:bodyPr vert="horz" wrap="square" lIns="92031" tIns="46014" rIns="92031" bIns="46014" numCol="1" anchor="b" anchorCtr="0" compatLnSpc="1">
            <a:prstTxWarp prst="textNoShape">
              <a:avLst/>
            </a:prstTxWarp>
          </a:bodyPr>
          <a:lstStyle>
            <a:lvl1pPr algn="r" defTabSz="920750">
              <a:defRPr sz="1200">
                <a:latin typeface="Times New Roman" panose="02020603050405020304" pitchFamily="18" charset="0"/>
              </a:defRPr>
            </a:lvl1pPr>
          </a:lstStyle>
          <a:p>
            <a:fld id="{CC23DA73-08DF-4E96-B99D-B04EE6E20878}" type="slidenum">
              <a:rPr lang="en-GB" altLang="it-IT"/>
              <a:pPr/>
              <a:t>‹N›</a:t>
            </a:fld>
            <a:endParaRPr lang="en-GB"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6370DEC-2E35-44ED-9307-72276E497D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3800">
                <a:solidFill>
                  <a:schemeClr val="tx1"/>
                </a:solidFill>
                <a:latin typeface="Arial" panose="020B0604020202020204" pitchFamily="34" charset="0"/>
                <a:ea typeface="ＭＳ Ｐゴシック" panose="020B0600070205080204" pitchFamily="34" charset="-128"/>
              </a:defRPr>
            </a:lvl1pPr>
            <a:lvl2pPr marL="742950" indent="-285750" defTabSz="920750">
              <a:defRPr sz="3800">
                <a:solidFill>
                  <a:schemeClr val="tx1"/>
                </a:solidFill>
                <a:latin typeface="Arial" panose="020B0604020202020204" pitchFamily="34" charset="0"/>
                <a:ea typeface="ＭＳ Ｐゴシック" panose="020B0600070205080204" pitchFamily="34" charset="-128"/>
              </a:defRPr>
            </a:lvl2pPr>
            <a:lvl3pPr marL="1143000" indent="-228600" defTabSz="920750">
              <a:defRPr sz="3800">
                <a:solidFill>
                  <a:schemeClr val="tx1"/>
                </a:solidFill>
                <a:latin typeface="Arial" panose="020B0604020202020204" pitchFamily="34" charset="0"/>
                <a:ea typeface="ＭＳ Ｐゴシック" panose="020B0600070205080204" pitchFamily="34" charset="-128"/>
              </a:defRPr>
            </a:lvl3pPr>
            <a:lvl4pPr marL="1600200" indent="-228600" defTabSz="920750">
              <a:defRPr sz="3800">
                <a:solidFill>
                  <a:schemeClr val="tx1"/>
                </a:solidFill>
                <a:latin typeface="Arial" panose="020B0604020202020204" pitchFamily="34" charset="0"/>
                <a:ea typeface="ＭＳ Ｐゴシック" panose="020B0600070205080204" pitchFamily="34" charset="-128"/>
              </a:defRPr>
            </a:lvl4pPr>
            <a:lvl5pPr marL="2057400" indent="-228600" defTabSz="920750">
              <a:defRPr sz="3800">
                <a:solidFill>
                  <a:schemeClr val="tx1"/>
                </a:solidFill>
                <a:latin typeface="Arial" panose="020B0604020202020204" pitchFamily="34" charset="0"/>
                <a:ea typeface="ＭＳ Ｐゴシック" panose="020B0600070205080204" pitchFamily="34" charset="-128"/>
              </a:defRPr>
            </a:lvl5pPr>
            <a:lvl6pPr marL="2514600" indent="-228600" defTabSz="92075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6pPr>
            <a:lvl7pPr marL="2971800" indent="-228600" defTabSz="92075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7pPr>
            <a:lvl8pPr marL="3429000" indent="-228600" defTabSz="92075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8pPr>
            <a:lvl9pPr marL="3886200" indent="-228600" defTabSz="92075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9pPr>
          </a:lstStyle>
          <a:p>
            <a:fld id="{50983CAB-290E-4ADB-B3F2-2ABB5FDB7CEB}" type="slidenum">
              <a:rPr lang="en-GB" altLang="it-IT" sz="1200">
                <a:latin typeface="Times New Roman" panose="02020603050405020304" pitchFamily="18" charset="0"/>
              </a:rPr>
              <a:pPr/>
              <a:t>1</a:t>
            </a:fld>
            <a:endParaRPr lang="en-GB" altLang="it-IT" sz="1200">
              <a:latin typeface="Times New Roman" panose="02020603050405020304" pitchFamily="18" charset="0"/>
            </a:endParaRPr>
          </a:p>
        </p:txBody>
      </p:sp>
      <p:sp>
        <p:nvSpPr>
          <p:cNvPr id="7171" name="Rectangle 2">
            <a:extLst>
              <a:ext uri="{FF2B5EF4-FFF2-40B4-BE49-F238E27FC236}">
                <a16:creationId xmlns:a16="http://schemas.microsoft.com/office/drawing/2014/main" id="{FB6B5AE8-5DA0-4AD7-AA27-B5D968823889}"/>
              </a:ext>
            </a:extLst>
          </p:cNvPr>
          <p:cNvSpPr>
            <a:spLocks noGrp="1" noRot="1" noChangeAspect="1" noChangeArrowheads="1" noTextEdit="1"/>
          </p:cNvSpPr>
          <p:nvPr>
            <p:ph type="sldImg"/>
          </p:nvPr>
        </p:nvSpPr>
        <p:spPr>
          <a:xfrm>
            <a:off x="330200" y="304800"/>
            <a:ext cx="2433638" cy="1825625"/>
          </a:xfrm>
          <a:ln/>
        </p:spPr>
      </p:sp>
      <p:sp>
        <p:nvSpPr>
          <p:cNvPr id="7172" name="Rectangle 3">
            <a:extLst>
              <a:ext uri="{FF2B5EF4-FFF2-40B4-BE49-F238E27FC236}">
                <a16:creationId xmlns:a16="http://schemas.microsoft.com/office/drawing/2014/main" id="{3997CF06-40BA-4B5A-B7E1-FDAA043F3295}"/>
              </a:ext>
            </a:extLst>
          </p:cNvPr>
          <p:cNvSpPr>
            <a:spLocks noGrp="1" noChangeArrowheads="1"/>
          </p:cNvSpPr>
          <p:nvPr>
            <p:ph type="body" idx="1"/>
          </p:nvPr>
        </p:nvSpPr>
        <p:spPr>
          <a:xfrm>
            <a:off x="457200" y="2362200"/>
            <a:ext cx="5791200" cy="7162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z="80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114BBAB-46DA-4E41-BF17-E372463638F3}"/>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C031DA15-BF6B-4609-8B4B-2108222F0B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ea typeface="ＭＳ Ｐゴシック" panose="020B0600070205080204" pitchFamily="34" charset="-128"/>
            </a:endParaRPr>
          </a:p>
        </p:txBody>
      </p:sp>
    </p:spTree>
    <p:extLst>
      <p:ext uri="{BB962C8B-B14F-4D97-AF65-F5344CB8AC3E}">
        <p14:creationId xmlns:p14="http://schemas.microsoft.com/office/powerpoint/2010/main" val="3052703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114BBAB-46DA-4E41-BF17-E372463638F3}"/>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C031DA15-BF6B-4609-8B4B-2108222F0B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ea typeface="ＭＳ Ｐゴシック" panose="020B0600070205080204" pitchFamily="34" charset="-128"/>
            </a:endParaRPr>
          </a:p>
        </p:txBody>
      </p:sp>
    </p:spTree>
    <p:extLst>
      <p:ext uri="{BB962C8B-B14F-4D97-AF65-F5344CB8AC3E}">
        <p14:creationId xmlns:p14="http://schemas.microsoft.com/office/powerpoint/2010/main" val="3455686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114BBAB-46DA-4E41-BF17-E372463638F3}"/>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C031DA15-BF6B-4609-8B4B-2108222F0B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ea typeface="ＭＳ Ｐゴシック" panose="020B0600070205080204" pitchFamily="34" charset="-128"/>
            </a:endParaRPr>
          </a:p>
        </p:txBody>
      </p:sp>
    </p:spTree>
    <p:extLst>
      <p:ext uri="{BB962C8B-B14F-4D97-AF65-F5344CB8AC3E}">
        <p14:creationId xmlns:p14="http://schemas.microsoft.com/office/powerpoint/2010/main" val="337759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114BBAB-46DA-4E41-BF17-E372463638F3}"/>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C031DA15-BF6B-4609-8B4B-2108222F0B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ea typeface="ＭＳ Ｐゴシック" panose="020B0600070205080204" pitchFamily="34" charset="-128"/>
            </a:endParaRPr>
          </a:p>
        </p:txBody>
      </p:sp>
    </p:spTree>
    <p:extLst>
      <p:ext uri="{BB962C8B-B14F-4D97-AF65-F5344CB8AC3E}">
        <p14:creationId xmlns:p14="http://schemas.microsoft.com/office/powerpoint/2010/main" val="184883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114BBAB-46DA-4E41-BF17-E372463638F3}"/>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C031DA15-BF6B-4609-8B4B-2108222F0B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ea typeface="ＭＳ Ｐゴシック" panose="020B0600070205080204" pitchFamily="34" charset="-128"/>
            </a:endParaRPr>
          </a:p>
        </p:txBody>
      </p:sp>
    </p:spTree>
    <p:extLst>
      <p:ext uri="{BB962C8B-B14F-4D97-AF65-F5344CB8AC3E}">
        <p14:creationId xmlns:p14="http://schemas.microsoft.com/office/powerpoint/2010/main" val="1120288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114BBAB-46DA-4E41-BF17-E372463638F3}"/>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C031DA15-BF6B-4609-8B4B-2108222F0B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ea typeface="ＭＳ Ｐゴシック" panose="020B0600070205080204" pitchFamily="34" charset="-128"/>
            </a:endParaRPr>
          </a:p>
        </p:txBody>
      </p:sp>
    </p:spTree>
    <p:extLst>
      <p:ext uri="{BB962C8B-B14F-4D97-AF65-F5344CB8AC3E}">
        <p14:creationId xmlns:p14="http://schemas.microsoft.com/office/powerpoint/2010/main" val="2609790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114BBAB-46DA-4E41-BF17-E372463638F3}"/>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C031DA15-BF6B-4609-8B4B-2108222F0B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ea typeface="ＭＳ Ｐゴシック" panose="020B0600070205080204" pitchFamily="34" charset="-128"/>
            </a:endParaRPr>
          </a:p>
        </p:txBody>
      </p:sp>
    </p:spTree>
    <p:extLst>
      <p:ext uri="{BB962C8B-B14F-4D97-AF65-F5344CB8AC3E}">
        <p14:creationId xmlns:p14="http://schemas.microsoft.com/office/powerpoint/2010/main" val="3053707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9372840-B05C-4822-A458-CF85E8E1A743}"/>
              </a:ext>
            </a:extLst>
          </p:cNvPr>
          <p:cNvSpPr>
            <a:spLocks noGrp="1" noRot="1" noChangeAspect="1" noChangeArrowheads="1" noTextEdit="1"/>
          </p:cNvSpPr>
          <p:nvPr>
            <p:ph type="sldImg"/>
          </p:nvPr>
        </p:nvSpPr>
        <p:spPr>
          <a:ln/>
        </p:spPr>
      </p:sp>
      <p:sp>
        <p:nvSpPr>
          <p:cNvPr id="9219" name="Rectangle 3">
            <a:extLst>
              <a:ext uri="{FF2B5EF4-FFF2-40B4-BE49-F238E27FC236}">
                <a16:creationId xmlns:a16="http://schemas.microsoft.com/office/drawing/2014/main" id="{DE8F4B17-82D2-4229-92C5-C5064789E3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75EAD3EB-7FA2-48AE-A0EE-C83C44991DD0}"/>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748F1760-23A9-490E-9380-020CE5818F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FB540A5-C99E-4030-BF93-832B22DA96CB}"/>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97E23E75-CDC8-4697-810C-0C7350D70E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114BBAB-46DA-4E41-BF17-E372463638F3}"/>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C031DA15-BF6B-4609-8B4B-2108222F0B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114BBAB-46DA-4E41-BF17-E372463638F3}"/>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C031DA15-BF6B-4609-8B4B-2108222F0B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ea typeface="ＭＳ Ｐゴシック" panose="020B0600070205080204" pitchFamily="34" charset="-128"/>
            </a:endParaRPr>
          </a:p>
        </p:txBody>
      </p:sp>
    </p:spTree>
    <p:extLst>
      <p:ext uri="{BB962C8B-B14F-4D97-AF65-F5344CB8AC3E}">
        <p14:creationId xmlns:p14="http://schemas.microsoft.com/office/powerpoint/2010/main" val="1047766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114BBAB-46DA-4E41-BF17-E372463638F3}"/>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C031DA15-BF6B-4609-8B4B-2108222F0B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ea typeface="ＭＳ Ｐゴシック" panose="020B0600070205080204" pitchFamily="34" charset="-128"/>
            </a:endParaRPr>
          </a:p>
        </p:txBody>
      </p:sp>
    </p:spTree>
    <p:extLst>
      <p:ext uri="{BB962C8B-B14F-4D97-AF65-F5344CB8AC3E}">
        <p14:creationId xmlns:p14="http://schemas.microsoft.com/office/powerpoint/2010/main" val="1368370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114BBAB-46DA-4E41-BF17-E372463638F3}"/>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C031DA15-BF6B-4609-8B4B-2108222F0B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ea typeface="ＭＳ Ｐゴシック" panose="020B0600070205080204" pitchFamily="34" charset="-128"/>
            </a:endParaRPr>
          </a:p>
        </p:txBody>
      </p:sp>
    </p:spTree>
    <p:extLst>
      <p:ext uri="{BB962C8B-B14F-4D97-AF65-F5344CB8AC3E}">
        <p14:creationId xmlns:p14="http://schemas.microsoft.com/office/powerpoint/2010/main" val="2325580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114BBAB-46DA-4E41-BF17-E372463638F3}"/>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C031DA15-BF6B-4609-8B4B-2108222F0B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ea typeface="ＭＳ Ｐゴシック" panose="020B0600070205080204" pitchFamily="34" charset="-128"/>
            </a:endParaRPr>
          </a:p>
        </p:txBody>
      </p:sp>
    </p:spTree>
    <p:extLst>
      <p:ext uri="{BB962C8B-B14F-4D97-AF65-F5344CB8AC3E}">
        <p14:creationId xmlns:p14="http://schemas.microsoft.com/office/powerpoint/2010/main" val="17882455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pic>
        <p:nvPicPr>
          <p:cNvPr id="2" name="Immagine 7">
            <a:extLst>
              <a:ext uri="{FF2B5EF4-FFF2-40B4-BE49-F238E27FC236}">
                <a16:creationId xmlns:a16="http://schemas.microsoft.com/office/drawing/2014/main" id="{87C374E6-9214-4153-B82B-186D608FEDA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395413"/>
            <a:ext cx="4067175" cy="408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13" descr="LOGO 4col 50.jpg">
            <a:extLst>
              <a:ext uri="{FF2B5EF4-FFF2-40B4-BE49-F238E27FC236}">
                <a16:creationId xmlns:a16="http://schemas.microsoft.com/office/drawing/2014/main" id="{B2AE2C56-8146-41A6-AC6A-DE513D8DA11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5913" y="5824538"/>
            <a:ext cx="87312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5">
            <a:extLst>
              <a:ext uri="{FF2B5EF4-FFF2-40B4-BE49-F238E27FC236}">
                <a16:creationId xmlns:a16="http://schemas.microsoft.com/office/drawing/2014/main" id="{E39CD59C-E4D2-407E-9AC3-4B1D3250A5B9}"/>
              </a:ext>
            </a:extLst>
          </p:cNvPr>
          <p:cNvSpPr>
            <a:spLocks noChangeShapeType="1"/>
          </p:cNvSpPr>
          <p:nvPr userDrawn="1"/>
        </p:nvSpPr>
        <p:spPr bwMode="auto">
          <a:xfrm rot="16200000">
            <a:off x="638175" y="3429000"/>
            <a:ext cx="6858000" cy="0"/>
          </a:xfrm>
          <a:prstGeom prst="line">
            <a:avLst/>
          </a:prstGeom>
          <a:noFill/>
          <a:ln w="19050">
            <a:solidFill>
              <a:schemeClr val="bg1">
                <a:lumMod val="65000"/>
              </a:schemeClr>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it-IT">
              <a:latin typeface="Arial" charset="0"/>
              <a:ea typeface="ＭＳ Ｐゴシック" charset="-128"/>
            </a:endParaRPr>
          </a:p>
        </p:txBody>
      </p:sp>
    </p:spTree>
    <p:extLst>
      <p:ext uri="{BB962C8B-B14F-4D97-AF65-F5344CB8AC3E}">
        <p14:creationId xmlns:p14="http://schemas.microsoft.com/office/powerpoint/2010/main" val="3273723676"/>
      </p:ext>
    </p:extLst>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67544" y="188640"/>
            <a:ext cx="8136904" cy="504056"/>
          </a:xfrm>
          <a:prstGeom prst="rect">
            <a:avLst/>
          </a:prstGeom>
        </p:spPr>
        <p:txBody>
          <a:bodyPr/>
          <a:lstStyle>
            <a:lvl1pPr>
              <a:defRPr>
                <a:solidFill>
                  <a:schemeClr val="bg1"/>
                </a:solidFill>
              </a:defRPr>
            </a:lvl1pPr>
          </a:lstStyle>
          <a:p>
            <a:r>
              <a:rPr lang="it-IT" dirty="0"/>
              <a:t>Fare clic per modificare stile</a:t>
            </a:r>
          </a:p>
        </p:txBody>
      </p:sp>
      <p:sp>
        <p:nvSpPr>
          <p:cNvPr id="3" name="Segnaposto contenuto 2"/>
          <p:cNvSpPr>
            <a:spLocks noGrp="1"/>
          </p:cNvSpPr>
          <p:nvPr>
            <p:ph idx="1"/>
          </p:nvPr>
        </p:nvSpPr>
        <p:spPr/>
        <p:txBody>
          <a:bodyPr/>
          <a:lstStyle>
            <a:lvl1pPr>
              <a:defRPr>
                <a:latin typeface="LFT Etica" panose="02000503040000020004" pitchFamily="50" charset="0"/>
              </a:defRPr>
            </a:lvl1pPr>
            <a:lvl2pPr>
              <a:defRPr>
                <a:latin typeface="LFT Etica" panose="02000503040000020004" pitchFamily="50" charset="0"/>
              </a:defRPr>
            </a:lvl2pPr>
            <a:lvl3pPr>
              <a:defRPr>
                <a:latin typeface="LFT Etica" panose="02000503040000020004" pitchFamily="50" charset="0"/>
              </a:defRPr>
            </a:lvl3pPr>
            <a:lvl4pPr>
              <a:defRPr>
                <a:latin typeface="LFT Etica" panose="02000503040000020004" pitchFamily="50" charset="0"/>
              </a:defRPr>
            </a:lvl4pPr>
            <a:lvl5pPr>
              <a:defRPr>
                <a:latin typeface="LFT Etica" panose="02000503040000020004" pitchFamily="50" charset="0"/>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3498350436"/>
      </p:ext>
    </p:extLst>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1000125" y="1752600"/>
            <a:ext cx="3843338" cy="4114800"/>
          </a:xfrm>
        </p:spPr>
        <p:txBody>
          <a:bodyPr/>
          <a:lstStyle>
            <a:lvl1pPr>
              <a:defRPr sz="2800">
                <a:latin typeface="LFT Etica Lt" panose="02000503040000020004" pitchFamily="50" charset="0"/>
              </a:defRPr>
            </a:lvl1pPr>
            <a:lvl2pPr>
              <a:defRPr sz="2400">
                <a:latin typeface="LFT Etica Lt" panose="02000503040000020004" pitchFamily="50" charset="0"/>
              </a:defRPr>
            </a:lvl2pPr>
            <a:lvl3pPr>
              <a:defRPr sz="2000">
                <a:latin typeface="LFT Etica Lt" panose="02000503040000020004" pitchFamily="50" charset="0"/>
              </a:defRPr>
            </a:lvl3pPr>
            <a:lvl4pPr>
              <a:defRPr sz="1800">
                <a:latin typeface="LFT Etica Lt" panose="02000503040000020004" pitchFamily="50" charset="0"/>
              </a:defRPr>
            </a:lvl4pPr>
            <a:lvl5pPr>
              <a:defRPr sz="1800">
                <a:latin typeface="LFT Etica Lt" panose="02000503040000020004" pitchFamily="50" charset="0"/>
              </a:defRPr>
            </a:lvl5pPr>
            <a:lvl6pPr>
              <a:defRPr sz="1800"/>
            </a:lvl6pPr>
            <a:lvl7pPr>
              <a:defRPr sz="1800"/>
            </a:lvl7pPr>
            <a:lvl8pPr>
              <a:defRPr sz="1800"/>
            </a:lvl8pPr>
            <a:lvl9pPr>
              <a:defRPr sz="1800"/>
            </a:lvl9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p:cNvSpPr>
            <a:spLocks noGrp="1"/>
          </p:cNvSpPr>
          <p:nvPr>
            <p:ph sz="half" idx="2"/>
          </p:nvPr>
        </p:nvSpPr>
        <p:spPr>
          <a:xfrm>
            <a:off x="4995863" y="1752600"/>
            <a:ext cx="3843337" cy="4114800"/>
          </a:xfrm>
        </p:spPr>
        <p:txBody>
          <a:bodyPr/>
          <a:lstStyle>
            <a:lvl1pPr>
              <a:defRPr sz="2800">
                <a:latin typeface="LFT Etica Lt" panose="02000503040000020004" pitchFamily="50" charset="0"/>
              </a:defRPr>
            </a:lvl1pPr>
            <a:lvl2pPr>
              <a:defRPr sz="2400">
                <a:latin typeface="LFT Etica Lt" panose="02000503040000020004" pitchFamily="50" charset="0"/>
              </a:defRPr>
            </a:lvl2pPr>
            <a:lvl3pPr>
              <a:defRPr sz="2000">
                <a:latin typeface="LFT Etica Lt" panose="02000503040000020004" pitchFamily="50" charset="0"/>
              </a:defRPr>
            </a:lvl3pPr>
            <a:lvl4pPr>
              <a:defRPr sz="1800">
                <a:latin typeface="LFT Etica Lt" panose="02000503040000020004" pitchFamily="50" charset="0"/>
              </a:defRPr>
            </a:lvl4pPr>
            <a:lvl5pPr>
              <a:defRPr sz="1800">
                <a:latin typeface="LFT Etica Lt" panose="02000503040000020004" pitchFamily="50" charset="0"/>
              </a:defRPr>
            </a:lvl5pPr>
            <a:lvl6pPr>
              <a:defRPr sz="1800"/>
            </a:lvl6pPr>
            <a:lvl7pPr>
              <a:defRPr sz="1800"/>
            </a:lvl7pPr>
            <a:lvl8pPr>
              <a:defRPr sz="1800"/>
            </a:lvl8pPr>
            <a:lvl9pPr>
              <a:defRPr sz="1800"/>
            </a:lvl9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Titolo 1"/>
          <p:cNvSpPr>
            <a:spLocks noGrp="1"/>
          </p:cNvSpPr>
          <p:nvPr>
            <p:ph type="title"/>
          </p:nvPr>
        </p:nvSpPr>
        <p:spPr>
          <a:xfrm>
            <a:off x="467544" y="188640"/>
            <a:ext cx="8136904" cy="504056"/>
          </a:xfrm>
          <a:prstGeom prst="rect">
            <a:avLst/>
          </a:prstGeom>
        </p:spPr>
        <p:txBody>
          <a:bodyPr/>
          <a:lstStyle>
            <a:lvl1pPr>
              <a:defRPr>
                <a:solidFill>
                  <a:schemeClr val="bg1"/>
                </a:solidFill>
                <a:latin typeface="LFT Etica SB" panose="02000503000000020004" pitchFamily="50" charset="0"/>
              </a:defRPr>
            </a:lvl1pPr>
          </a:lstStyle>
          <a:p>
            <a:r>
              <a:rPr lang="it-IT" dirty="0"/>
              <a:t>Fare clic per modificare stile</a:t>
            </a:r>
          </a:p>
        </p:txBody>
      </p:sp>
    </p:spTree>
    <p:extLst>
      <p:ext uri="{BB962C8B-B14F-4D97-AF65-F5344CB8AC3E}">
        <p14:creationId xmlns:p14="http://schemas.microsoft.com/office/powerpoint/2010/main" val="4095201013"/>
      </p:ext>
    </p:extLst>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923925" y="188640"/>
            <a:ext cx="7839075" cy="609600"/>
          </a:xfrm>
          <a:prstGeom prst="rect">
            <a:avLst/>
          </a:prstGeom>
        </p:spPr>
        <p:txBody>
          <a:bodyPr/>
          <a:lstStyle>
            <a:lvl1pPr>
              <a:defRPr>
                <a:latin typeface="LFT Etica SB" panose="02000503000000020004" pitchFamily="50" charset="0"/>
              </a:defRPr>
            </a:lvl1pPr>
          </a:lstStyle>
          <a:p>
            <a:r>
              <a:rPr lang="it-IT" dirty="0"/>
              <a:t>Fare clic per modificare lo stile del titolo</a:t>
            </a:r>
          </a:p>
        </p:txBody>
      </p:sp>
      <p:sp>
        <p:nvSpPr>
          <p:cNvPr id="3" name="Segnaposto testo 2"/>
          <p:cNvSpPr>
            <a:spLocks noGrp="1"/>
          </p:cNvSpPr>
          <p:nvPr>
            <p:ph type="body" sz="half" idx="1"/>
          </p:nvPr>
        </p:nvSpPr>
        <p:spPr>
          <a:xfrm>
            <a:off x="1000125" y="1752600"/>
            <a:ext cx="3843338" cy="4114800"/>
          </a:xfrm>
        </p:spPr>
        <p:txBody>
          <a:bodyPr/>
          <a:lstStyle>
            <a:lvl1pPr>
              <a:defRPr>
                <a:latin typeface="LFT Etica" panose="02000503040000020004" pitchFamily="50" charset="0"/>
              </a:defRPr>
            </a:lvl1pPr>
            <a:lvl2pPr>
              <a:defRPr>
                <a:latin typeface="LFT Etica" panose="02000503040000020004" pitchFamily="50" charset="0"/>
              </a:defRPr>
            </a:lvl2pPr>
            <a:lvl3pPr>
              <a:defRPr>
                <a:latin typeface="LFT Etica" panose="02000503040000020004" pitchFamily="50" charset="0"/>
              </a:defRPr>
            </a:lvl3pPr>
            <a:lvl4pPr>
              <a:defRPr>
                <a:latin typeface="LFT Etica" panose="02000503040000020004" pitchFamily="50" charset="0"/>
              </a:defRPr>
            </a:lvl4pPr>
            <a:lvl5pPr>
              <a:defRPr>
                <a:latin typeface="LFT Etica" panose="02000503040000020004" pitchFamily="50" charset="0"/>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995863" y="1752600"/>
            <a:ext cx="3843337" cy="4114800"/>
          </a:xfrm>
        </p:spPr>
        <p:txBody>
          <a:bodyPr/>
          <a:lstStyle>
            <a:lvl1pPr>
              <a:defRPr>
                <a:latin typeface="LFT Etica" panose="02000503040000020004" pitchFamily="50" charset="0"/>
              </a:defRPr>
            </a:lvl1pPr>
            <a:lvl2pPr>
              <a:defRPr>
                <a:latin typeface="LFT Etica" panose="02000503040000020004" pitchFamily="50" charset="0"/>
              </a:defRPr>
            </a:lvl2pPr>
            <a:lvl3pPr>
              <a:defRPr>
                <a:latin typeface="LFT Etica" panose="02000503040000020004" pitchFamily="50" charset="0"/>
              </a:defRPr>
            </a:lvl3pPr>
            <a:lvl4pPr>
              <a:defRPr>
                <a:latin typeface="LFT Etica" panose="02000503040000020004" pitchFamily="50" charset="0"/>
              </a:defRPr>
            </a:lvl4pPr>
            <a:lvl5pPr>
              <a:defRPr>
                <a:latin typeface="LFT Etica" panose="02000503040000020004" pitchFamily="50" charset="0"/>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813799223"/>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magine 2">
            <a:extLst>
              <a:ext uri="{FF2B5EF4-FFF2-40B4-BE49-F238E27FC236}">
                <a16:creationId xmlns:a16="http://schemas.microsoft.com/office/drawing/2014/main" id="{A62CC0CB-35B8-42C9-9323-4265AB102180}"/>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93738" y="1401763"/>
            <a:ext cx="7839075" cy="497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5">
            <a:extLst>
              <a:ext uri="{FF2B5EF4-FFF2-40B4-BE49-F238E27FC236}">
                <a16:creationId xmlns:a16="http://schemas.microsoft.com/office/drawing/2014/main" id="{02D1A5EC-7B59-429A-B258-0518A0B85322}"/>
              </a:ext>
            </a:extLst>
          </p:cNvPr>
          <p:cNvSpPr>
            <a:spLocks noGrp="1" noChangeArrowheads="1"/>
          </p:cNvSpPr>
          <p:nvPr>
            <p:ph type="body" idx="1"/>
          </p:nvPr>
        </p:nvSpPr>
        <p:spPr bwMode="auto">
          <a:xfrm>
            <a:off x="693738" y="1401763"/>
            <a:ext cx="78390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it-IT"/>
          </a:p>
        </p:txBody>
      </p:sp>
      <p:sp>
        <p:nvSpPr>
          <p:cNvPr id="1028" name="Line 21">
            <a:extLst>
              <a:ext uri="{FF2B5EF4-FFF2-40B4-BE49-F238E27FC236}">
                <a16:creationId xmlns:a16="http://schemas.microsoft.com/office/drawing/2014/main" id="{AA643089-D9A0-46E9-8A6F-6504046AAE18}"/>
              </a:ext>
            </a:extLst>
          </p:cNvPr>
          <p:cNvSpPr>
            <a:spLocks noChangeShapeType="1"/>
          </p:cNvSpPr>
          <p:nvPr/>
        </p:nvSpPr>
        <p:spPr bwMode="auto">
          <a:xfrm>
            <a:off x="693738" y="6381750"/>
            <a:ext cx="6831012" cy="0"/>
          </a:xfrm>
          <a:prstGeom prst="line">
            <a:avLst/>
          </a:prstGeom>
          <a:noFill/>
          <a:ln w="15875">
            <a:solidFill>
              <a:srgbClr val="8CA3C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pic>
        <p:nvPicPr>
          <p:cNvPr id="1029" name="Immagine 9" descr="LOGO 4col 25.jpg">
            <a:extLst>
              <a:ext uri="{FF2B5EF4-FFF2-40B4-BE49-F238E27FC236}">
                <a16:creationId xmlns:a16="http://schemas.microsoft.com/office/drawing/2014/main" id="{8642CF50-1858-4D9B-B3DC-EBCD400C5B46}"/>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818438" y="6075363"/>
            <a:ext cx="785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ttangolo 2">
            <a:extLst>
              <a:ext uri="{FF2B5EF4-FFF2-40B4-BE49-F238E27FC236}">
                <a16:creationId xmlns:a16="http://schemas.microsoft.com/office/drawing/2014/main" id="{158C5FE6-EF6F-4A51-AB22-83F6CD9CFD84}"/>
              </a:ext>
            </a:extLst>
          </p:cNvPr>
          <p:cNvSpPr>
            <a:spLocks noChangeArrowheads="1"/>
          </p:cNvSpPr>
          <p:nvPr userDrawn="1"/>
        </p:nvSpPr>
        <p:spPr bwMode="auto">
          <a:xfrm>
            <a:off x="0" y="188913"/>
            <a:ext cx="9144000" cy="647700"/>
          </a:xfrm>
          <a:prstGeom prst="rect">
            <a:avLst/>
          </a:prstGeom>
          <a:solidFill>
            <a:srgbClr val="445E7F"/>
          </a:solidFill>
          <a:ln>
            <a:noFill/>
          </a:ln>
        </p:spPr>
        <p:txBody>
          <a:bodyPr/>
          <a:lstStyle>
            <a:lvl1pPr>
              <a:defRPr sz="3800">
                <a:solidFill>
                  <a:schemeClr val="tx1"/>
                </a:solidFill>
                <a:latin typeface="Arial" pitchFamily="34" charset="0"/>
                <a:ea typeface="ＭＳ Ｐゴシック" pitchFamily="34" charset="-128"/>
              </a:defRPr>
            </a:lvl1pPr>
            <a:lvl2pPr marL="742950" indent="-285750">
              <a:defRPr sz="3800">
                <a:solidFill>
                  <a:schemeClr val="tx1"/>
                </a:solidFill>
                <a:latin typeface="Arial" pitchFamily="34" charset="0"/>
                <a:ea typeface="ＭＳ Ｐゴシック" pitchFamily="34" charset="-128"/>
              </a:defRPr>
            </a:lvl2pPr>
            <a:lvl3pPr marL="1143000" indent="-228600">
              <a:defRPr sz="3800">
                <a:solidFill>
                  <a:schemeClr val="tx1"/>
                </a:solidFill>
                <a:latin typeface="Arial" pitchFamily="34" charset="0"/>
                <a:ea typeface="ＭＳ Ｐゴシック" pitchFamily="34" charset="-128"/>
              </a:defRPr>
            </a:lvl3pPr>
            <a:lvl4pPr marL="1600200" indent="-228600">
              <a:defRPr sz="3800">
                <a:solidFill>
                  <a:schemeClr val="tx1"/>
                </a:solidFill>
                <a:latin typeface="Arial" pitchFamily="34" charset="0"/>
                <a:ea typeface="ＭＳ Ｐゴシック" pitchFamily="34" charset="-128"/>
              </a:defRPr>
            </a:lvl4pPr>
            <a:lvl5pPr marL="2057400" indent="-228600">
              <a:defRPr sz="3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800">
                <a:solidFill>
                  <a:schemeClr val="tx1"/>
                </a:solidFill>
                <a:latin typeface="Arial" pitchFamily="34" charset="0"/>
                <a:ea typeface="ＭＳ Ｐゴシック" pitchFamily="34" charset="-128"/>
              </a:defRPr>
            </a:lvl9pPr>
          </a:lstStyle>
          <a:p>
            <a:pPr>
              <a:defRPr/>
            </a:pPr>
            <a:endParaRPr lang="it-IT" altLang="it-IT" sz="2500">
              <a:solidFill>
                <a:srgbClr val="FFFFFF"/>
              </a:solidFill>
              <a:latin typeface="Ubuntu" charset="0"/>
            </a:endParaRPr>
          </a:p>
        </p:txBody>
      </p:sp>
      <p:sp>
        <p:nvSpPr>
          <p:cNvPr id="1031" name="Line 21">
            <a:extLst>
              <a:ext uri="{FF2B5EF4-FFF2-40B4-BE49-F238E27FC236}">
                <a16:creationId xmlns:a16="http://schemas.microsoft.com/office/drawing/2014/main" id="{A6C4AF11-6C98-4285-862E-6267F8B63859}"/>
              </a:ext>
            </a:extLst>
          </p:cNvPr>
          <p:cNvSpPr>
            <a:spLocks noChangeShapeType="1"/>
          </p:cNvSpPr>
          <p:nvPr userDrawn="1"/>
        </p:nvSpPr>
        <p:spPr bwMode="auto">
          <a:xfrm>
            <a:off x="0" y="908050"/>
            <a:ext cx="9144000" cy="0"/>
          </a:xfrm>
          <a:prstGeom prst="line">
            <a:avLst/>
          </a:prstGeom>
          <a:noFill/>
          <a:ln w="15875">
            <a:solidFill>
              <a:srgbClr val="8CA3C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Tree>
  </p:cSld>
  <p:clrMap bg1="lt1" tx1="dk1" bg2="lt2" tx2="dk2" accent1="accent1" accent2="accent2" accent3="accent3" accent4="accent4" accent5="accent5" accent6="accent6" hlink="hlink" folHlink="folHlink"/>
  <p:sldLayoutIdLst>
    <p:sldLayoutId id="2147483932" r:id="rId1"/>
    <p:sldLayoutId id="2147483930" r:id="rId2"/>
    <p:sldLayoutId id="2147483931" r:id="rId3"/>
    <p:sldLayoutId id="2147483933" r:id="rId4"/>
  </p:sldLayoutIdLst>
  <p:transition spd="slow">
    <p:circle/>
  </p:transition>
  <p:txStyles>
    <p:titleStyle>
      <a:lvl1pPr algn="l" rtl="0" eaLnBrk="0" fontAlgn="base" hangingPunct="0">
        <a:spcBef>
          <a:spcPct val="0"/>
        </a:spcBef>
        <a:spcAft>
          <a:spcPct val="0"/>
        </a:spcAft>
        <a:defRPr sz="3400" b="1">
          <a:solidFill>
            <a:srgbClr val="004E8F"/>
          </a:solidFill>
          <a:latin typeface="+mj-lt"/>
          <a:ea typeface="ＭＳ Ｐゴシック" charset="0"/>
          <a:cs typeface="ＭＳ Ｐゴシック" charset="0"/>
        </a:defRPr>
      </a:lvl1pPr>
      <a:lvl2pPr algn="l" rtl="0" eaLnBrk="0" fontAlgn="base" hangingPunct="0">
        <a:spcBef>
          <a:spcPct val="0"/>
        </a:spcBef>
        <a:spcAft>
          <a:spcPct val="0"/>
        </a:spcAft>
        <a:defRPr sz="3400" b="1">
          <a:solidFill>
            <a:srgbClr val="004E8F"/>
          </a:solidFill>
          <a:latin typeface="Arial" charset="0"/>
          <a:ea typeface="ＭＳ Ｐゴシック" charset="0"/>
          <a:cs typeface="ＭＳ Ｐゴシック" charset="0"/>
        </a:defRPr>
      </a:lvl2pPr>
      <a:lvl3pPr algn="l" rtl="0" eaLnBrk="0" fontAlgn="base" hangingPunct="0">
        <a:spcBef>
          <a:spcPct val="0"/>
        </a:spcBef>
        <a:spcAft>
          <a:spcPct val="0"/>
        </a:spcAft>
        <a:defRPr sz="3400" b="1">
          <a:solidFill>
            <a:srgbClr val="004E8F"/>
          </a:solidFill>
          <a:latin typeface="Arial" charset="0"/>
          <a:ea typeface="ＭＳ Ｐゴシック" charset="0"/>
          <a:cs typeface="ＭＳ Ｐゴシック" charset="0"/>
        </a:defRPr>
      </a:lvl3pPr>
      <a:lvl4pPr algn="l" rtl="0" eaLnBrk="0" fontAlgn="base" hangingPunct="0">
        <a:spcBef>
          <a:spcPct val="0"/>
        </a:spcBef>
        <a:spcAft>
          <a:spcPct val="0"/>
        </a:spcAft>
        <a:defRPr sz="3400" b="1">
          <a:solidFill>
            <a:srgbClr val="004E8F"/>
          </a:solidFill>
          <a:latin typeface="Arial" charset="0"/>
          <a:ea typeface="ＭＳ Ｐゴシック" charset="0"/>
          <a:cs typeface="ＭＳ Ｐゴシック" charset="0"/>
        </a:defRPr>
      </a:lvl4pPr>
      <a:lvl5pPr algn="l" rtl="0" eaLnBrk="0" fontAlgn="base" hangingPunct="0">
        <a:spcBef>
          <a:spcPct val="0"/>
        </a:spcBef>
        <a:spcAft>
          <a:spcPct val="0"/>
        </a:spcAft>
        <a:defRPr sz="3400" b="1">
          <a:solidFill>
            <a:srgbClr val="004E8F"/>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3400" b="1">
          <a:solidFill>
            <a:srgbClr val="8A1733"/>
          </a:solidFill>
          <a:latin typeface="Arial" charset="0"/>
        </a:defRPr>
      </a:lvl6pPr>
      <a:lvl7pPr marL="914400" algn="l" rtl="0" eaLnBrk="0" fontAlgn="base" hangingPunct="0">
        <a:spcBef>
          <a:spcPct val="0"/>
        </a:spcBef>
        <a:spcAft>
          <a:spcPct val="0"/>
        </a:spcAft>
        <a:defRPr sz="3400" b="1">
          <a:solidFill>
            <a:srgbClr val="8A1733"/>
          </a:solidFill>
          <a:latin typeface="Arial" charset="0"/>
        </a:defRPr>
      </a:lvl7pPr>
      <a:lvl8pPr marL="1371600" algn="l" rtl="0" eaLnBrk="0" fontAlgn="base" hangingPunct="0">
        <a:spcBef>
          <a:spcPct val="0"/>
        </a:spcBef>
        <a:spcAft>
          <a:spcPct val="0"/>
        </a:spcAft>
        <a:defRPr sz="3400" b="1">
          <a:solidFill>
            <a:srgbClr val="8A1733"/>
          </a:solidFill>
          <a:latin typeface="Arial" charset="0"/>
        </a:defRPr>
      </a:lvl8pPr>
      <a:lvl9pPr marL="1828800" algn="l" rtl="0" eaLnBrk="0" fontAlgn="base" hangingPunct="0">
        <a:spcBef>
          <a:spcPct val="0"/>
        </a:spcBef>
        <a:spcAft>
          <a:spcPct val="0"/>
        </a:spcAft>
        <a:defRPr sz="3400" b="1">
          <a:solidFill>
            <a:srgbClr val="8A1733"/>
          </a:solidFill>
          <a:latin typeface="Arial" charset="0"/>
        </a:defRPr>
      </a:lvl9pPr>
    </p:titleStyle>
    <p:bodyStyle>
      <a:lvl1pPr marL="342900" indent="-342900" algn="l" rtl="0" eaLnBrk="0" fontAlgn="base" hangingPunct="0">
        <a:lnSpc>
          <a:spcPct val="95000"/>
        </a:lnSpc>
        <a:spcBef>
          <a:spcPct val="75000"/>
        </a:spcBef>
        <a:spcAft>
          <a:spcPct val="0"/>
        </a:spcAft>
        <a:defRPr sz="2600" b="1">
          <a:solidFill>
            <a:schemeClr val="tx1"/>
          </a:solidFill>
          <a:latin typeface="LFT Etica Lt" panose="02000503040000020004" pitchFamily="50" charset="0"/>
          <a:ea typeface="ＭＳ Ｐゴシック" charset="0"/>
          <a:cs typeface="LFT Etica Lt" panose="02000503040000020004" pitchFamily="50" charset="0"/>
        </a:defRPr>
      </a:lvl1pPr>
      <a:lvl2pPr marL="374650" indent="-184150" algn="l" rtl="0" eaLnBrk="0" fontAlgn="base" hangingPunct="0">
        <a:lnSpc>
          <a:spcPct val="95000"/>
        </a:lnSpc>
        <a:spcBef>
          <a:spcPct val="75000"/>
        </a:spcBef>
        <a:spcAft>
          <a:spcPct val="0"/>
        </a:spcAft>
        <a:buChar char="•"/>
        <a:defRPr sz="2400">
          <a:solidFill>
            <a:schemeClr val="tx1"/>
          </a:solidFill>
          <a:latin typeface="+mn-lt"/>
          <a:ea typeface="ＭＳ Ｐゴシック" charset="0"/>
        </a:defRPr>
      </a:lvl2pPr>
      <a:lvl3pPr marL="866775" indent="-200025" algn="l" rtl="0" eaLnBrk="0" fontAlgn="base" hangingPunct="0">
        <a:lnSpc>
          <a:spcPct val="95000"/>
        </a:lnSpc>
        <a:spcBef>
          <a:spcPct val="75000"/>
        </a:spcBef>
        <a:spcAft>
          <a:spcPct val="0"/>
        </a:spcAft>
        <a:buChar char="•"/>
        <a:defRPr sz="2000">
          <a:solidFill>
            <a:schemeClr val="tx1"/>
          </a:solidFill>
          <a:latin typeface="+mn-lt"/>
          <a:ea typeface="ＭＳ Ｐゴシック" charset="0"/>
        </a:defRPr>
      </a:lvl3pPr>
      <a:lvl4pPr marL="1241425" indent="-184150" algn="l" rtl="0" eaLnBrk="0" fontAlgn="base" hangingPunct="0">
        <a:lnSpc>
          <a:spcPct val="95000"/>
        </a:lnSpc>
        <a:spcBef>
          <a:spcPct val="75000"/>
        </a:spcBef>
        <a:spcAft>
          <a:spcPct val="0"/>
        </a:spcAft>
        <a:buChar char="•"/>
        <a:defRPr>
          <a:solidFill>
            <a:schemeClr val="tx1"/>
          </a:solidFill>
          <a:latin typeface="+mn-lt"/>
          <a:ea typeface="ＭＳ Ｐゴシック" charset="0"/>
        </a:defRPr>
      </a:lvl4pPr>
      <a:lvl5pPr marL="20828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5pPr>
      <a:lvl6pPr marL="2540000" indent="-228600" algn="l" rtl="0" eaLnBrk="0" fontAlgn="base" hangingPunct="0">
        <a:spcBef>
          <a:spcPct val="20000"/>
        </a:spcBef>
        <a:spcAft>
          <a:spcPct val="0"/>
        </a:spcAft>
        <a:buChar char="»"/>
        <a:defRPr sz="2000">
          <a:solidFill>
            <a:schemeClr val="tx1"/>
          </a:solidFill>
          <a:latin typeface="Times New Roman" pitchFamily="18" charset="0"/>
        </a:defRPr>
      </a:lvl6pPr>
      <a:lvl7pPr marL="2997200" indent="-228600" algn="l" rtl="0" eaLnBrk="0" fontAlgn="base" hangingPunct="0">
        <a:spcBef>
          <a:spcPct val="20000"/>
        </a:spcBef>
        <a:spcAft>
          <a:spcPct val="0"/>
        </a:spcAft>
        <a:buChar char="»"/>
        <a:defRPr sz="2000">
          <a:solidFill>
            <a:schemeClr val="tx1"/>
          </a:solidFill>
          <a:latin typeface="Times New Roman" pitchFamily="18" charset="0"/>
        </a:defRPr>
      </a:lvl7pPr>
      <a:lvl8pPr marL="3454400" indent="-228600" algn="l" rtl="0" eaLnBrk="0" fontAlgn="base" hangingPunct="0">
        <a:spcBef>
          <a:spcPct val="20000"/>
        </a:spcBef>
        <a:spcAft>
          <a:spcPct val="0"/>
        </a:spcAft>
        <a:buChar char="»"/>
        <a:defRPr sz="2000">
          <a:solidFill>
            <a:schemeClr val="tx1"/>
          </a:solidFill>
          <a:latin typeface="Times New Roman" pitchFamily="18" charset="0"/>
        </a:defRPr>
      </a:lvl8pPr>
      <a:lvl9pPr marL="39116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contenuto 3">
            <a:extLst>
              <a:ext uri="{FF2B5EF4-FFF2-40B4-BE49-F238E27FC236}">
                <a16:creationId xmlns:a16="http://schemas.microsoft.com/office/drawing/2014/main" id="{00312DB9-9AC6-4E16-9026-155C754817B5}"/>
              </a:ext>
            </a:extLst>
          </p:cNvPr>
          <p:cNvSpPr>
            <a:spLocks noGrp="1" noChangeArrowheads="1"/>
          </p:cNvSpPr>
          <p:nvPr>
            <p:ph sz="half" idx="4294967295"/>
          </p:nvPr>
        </p:nvSpPr>
        <p:spPr>
          <a:xfrm>
            <a:off x="4616450" y="4437063"/>
            <a:ext cx="3843338" cy="471487"/>
          </a:xfrm>
        </p:spPr>
        <p:txBody>
          <a:bodyPr/>
          <a:lstStyle/>
          <a:p>
            <a:pPr marL="0" indent="0"/>
            <a:r>
              <a:rPr lang="it-IT" altLang="it-IT" sz="2400" b="0">
                <a:solidFill>
                  <a:srgbClr val="7F7F7F"/>
                </a:solidFill>
                <a:latin typeface="LFT Etica" panose="02000503040000020004" pitchFamily="50" charset="0"/>
                <a:ea typeface="ＭＳ Ｐゴシック" panose="020B0600070205080204" pitchFamily="34" charset="-128"/>
              </a:rPr>
              <a:t>Claudio Perrella	</a:t>
            </a:r>
          </a:p>
        </p:txBody>
      </p:sp>
      <p:sp>
        <p:nvSpPr>
          <p:cNvPr id="6147" name="Segnaposto contenuto 3">
            <a:extLst>
              <a:ext uri="{FF2B5EF4-FFF2-40B4-BE49-F238E27FC236}">
                <a16:creationId xmlns:a16="http://schemas.microsoft.com/office/drawing/2014/main" id="{E9B4333C-56EB-4883-9CC8-60F58821C5DF}"/>
              </a:ext>
            </a:extLst>
          </p:cNvPr>
          <p:cNvSpPr>
            <a:spLocks noGrp="1" noChangeArrowheads="1"/>
          </p:cNvSpPr>
          <p:nvPr>
            <p:ph sz="half" idx="4294967295"/>
          </p:nvPr>
        </p:nvSpPr>
        <p:spPr>
          <a:xfrm>
            <a:off x="4613275" y="5126038"/>
            <a:ext cx="3843338" cy="320675"/>
          </a:xfrm>
        </p:spPr>
        <p:txBody>
          <a:bodyPr/>
          <a:lstStyle/>
          <a:p>
            <a:pPr marL="0" indent="0"/>
            <a:r>
              <a:rPr lang="it-IT" altLang="it-IT" sz="1600" b="0">
                <a:solidFill>
                  <a:srgbClr val="7F7F7F"/>
                </a:solidFill>
                <a:latin typeface="LFT Etica Light"/>
                <a:ea typeface="LFT Etica Light"/>
                <a:cs typeface="LFT Etica Light"/>
              </a:rPr>
              <a:t>Giovedì 7 maggio 2020</a:t>
            </a:r>
          </a:p>
        </p:txBody>
      </p:sp>
      <p:sp>
        <p:nvSpPr>
          <p:cNvPr id="7" name="Segnaposto contenuto 3">
            <a:extLst>
              <a:ext uri="{FF2B5EF4-FFF2-40B4-BE49-F238E27FC236}">
                <a16:creationId xmlns:a16="http://schemas.microsoft.com/office/drawing/2014/main" id="{01FBBF53-F4E1-4796-9906-83AADBB9EE22}"/>
              </a:ext>
            </a:extLst>
          </p:cNvPr>
          <p:cNvSpPr txBox="1">
            <a:spLocks/>
          </p:cNvSpPr>
          <p:nvPr/>
        </p:nvSpPr>
        <p:spPr bwMode="auto">
          <a:xfrm>
            <a:off x="4708525" y="1412875"/>
            <a:ext cx="3744913"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wrap="none" lIns="0" tIns="0" rIns="0" bIns="0"/>
          <a:lstStyle>
            <a:lvl1pPr marL="342900" indent="-342900" algn="l" rtl="0" eaLnBrk="0" fontAlgn="base" hangingPunct="0">
              <a:lnSpc>
                <a:spcPct val="95000"/>
              </a:lnSpc>
              <a:spcBef>
                <a:spcPct val="75000"/>
              </a:spcBef>
              <a:spcAft>
                <a:spcPct val="0"/>
              </a:spcAft>
              <a:defRPr sz="2000" b="0">
                <a:solidFill>
                  <a:schemeClr val="tx1"/>
                </a:solidFill>
                <a:latin typeface="LFT Etica Lt" panose="02000503040000020004" pitchFamily="50" charset="0"/>
                <a:ea typeface="ＭＳ Ｐゴシック" charset="0"/>
                <a:cs typeface="LFT Etica Lt" panose="02000503040000020004" pitchFamily="50" charset="0"/>
              </a:defRPr>
            </a:lvl1pPr>
            <a:lvl2pPr marL="374650" indent="-184150" algn="l" rtl="0" eaLnBrk="0" fontAlgn="base" hangingPunct="0">
              <a:lnSpc>
                <a:spcPct val="95000"/>
              </a:lnSpc>
              <a:spcBef>
                <a:spcPct val="75000"/>
              </a:spcBef>
              <a:spcAft>
                <a:spcPct val="0"/>
              </a:spcAft>
              <a:buChar char="•"/>
              <a:defRPr sz="2400">
                <a:solidFill>
                  <a:schemeClr val="tx1"/>
                </a:solidFill>
                <a:latin typeface="LFT Etica Lt" panose="02000503040000020004" pitchFamily="50" charset="0"/>
                <a:ea typeface="ＭＳ Ｐゴシック" charset="0"/>
              </a:defRPr>
            </a:lvl2pPr>
            <a:lvl3pPr marL="666750" indent="0" algn="l" rtl="0" eaLnBrk="0" fontAlgn="base" hangingPunct="0">
              <a:lnSpc>
                <a:spcPct val="95000"/>
              </a:lnSpc>
              <a:spcBef>
                <a:spcPct val="75000"/>
              </a:spcBef>
              <a:spcAft>
                <a:spcPct val="0"/>
              </a:spcAft>
              <a:buNone/>
              <a:defRPr sz="2000">
                <a:solidFill>
                  <a:schemeClr val="tx1"/>
                </a:solidFill>
                <a:latin typeface="LFT Etica Lt" panose="02000503040000020004" pitchFamily="50" charset="0"/>
                <a:ea typeface="ＭＳ Ｐゴシック" charset="0"/>
              </a:defRPr>
            </a:lvl3pPr>
            <a:lvl4pPr marL="1241425" indent="-184150" algn="l" rtl="0" eaLnBrk="0" fontAlgn="base" hangingPunct="0">
              <a:lnSpc>
                <a:spcPct val="95000"/>
              </a:lnSpc>
              <a:spcBef>
                <a:spcPct val="75000"/>
              </a:spcBef>
              <a:spcAft>
                <a:spcPct val="0"/>
              </a:spcAft>
              <a:buChar char="•"/>
              <a:defRPr sz="1800">
                <a:solidFill>
                  <a:schemeClr val="tx1"/>
                </a:solidFill>
                <a:latin typeface="LFT Etica Lt" panose="02000503040000020004" pitchFamily="50" charset="0"/>
                <a:ea typeface="ＭＳ Ｐゴシック" charset="0"/>
              </a:defRPr>
            </a:lvl4pPr>
            <a:lvl5pPr marL="2082800" indent="-228600" algn="l" rtl="0" eaLnBrk="0" fontAlgn="base" hangingPunct="0">
              <a:spcBef>
                <a:spcPct val="20000"/>
              </a:spcBef>
              <a:spcAft>
                <a:spcPct val="0"/>
              </a:spcAft>
              <a:buChar char="»"/>
              <a:defRPr sz="1800">
                <a:solidFill>
                  <a:schemeClr val="tx1"/>
                </a:solidFill>
                <a:latin typeface="LFT Etica Lt" panose="02000503040000020004" pitchFamily="50" charset="0"/>
                <a:ea typeface="ＭＳ Ｐゴシック" charset="0"/>
              </a:defRPr>
            </a:lvl5pPr>
            <a:lvl6pPr marL="2540000" indent="-228600" algn="l" rtl="0" eaLnBrk="0" fontAlgn="base" hangingPunct="0">
              <a:spcBef>
                <a:spcPct val="20000"/>
              </a:spcBef>
              <a:spcAft>
                <a:spcPct val="0"/>
              </a:spcAft>
              <a:buChar char="»"/>
              <a:defRPr sz="1800">
                <a:solidFill>
                  <a:schemeClr val="tx1"/>
                </a:solidFill>
                <a:latin typeface="Times New Roman" pitchFamily="18" charset="0"/>
              </a:defRPr>
            </a:lvl6pPr>
            <a:lvl7pPr marL="2997200" indent="-228600" algn="l" rtl="0" eaLnBrk="0" fontAlgn="base" hangingPunct="0">
              <a:spcBef>
                <a:spcPct val="20000"/>
              </a:spcBef>
              <a:spcAft>
                <a:spcPct val="0"/>
              </a:spcAft>
              <a:buChar char="»"/>
              <a:defRPr sz="1800">
                <a:solidFill>
                  <a:schemeClr val="tx1"/>
                </a:solidFill>
                <a:latin typeface="Times New Roman" pitchFamily="18" charset="0"/>
              </a:defRPr>
            </a:lvl7pPr>
            <a:lvl8pPr marL="3454400" indent="-228600" algn="l" rtl="0" eaLnBrk="0" fontAlgn="base" hangingPunct="0">
              <a:spcBef>
                <a:spcPct val="20000"/>
              </a:spcBef>
              <a:spcAft>
                <a:spcPct val="0"/>
              </a:spcAft>
              <a:buChar char="»"/>
              <a:defRPr sz="1800">
                <a:solidFill>
                  <a:schemeClr val="tx1"/>
                </a:solidFill>
                <a:latin typeface="Times New Roman" pitchFamily="18" charset="0"/>
              </a:defRPr>
            </a:lvl8pPr>
            <a:lvl9pPr marL="3911600" indent="-228600" algn="l" rtl="0" eaLnBrk="0" fontAlgn="base" hangingPunct="0">
              <a:spcBef>
                <a:spcPct val="20000"/>
              </a:spcBef>
              <a:spcAft>
                <a:spcPct val="0"/>
              </a:spcAft>
              <a:buChar char="»"/>
              <a:defRPr sz="1800">
                <a:solidFill>
                  <a:schemeClr val="tx1"/>
                </a:solidFill>
                <a:latin typeface="Times New Roman" pitchFamily="18" charset="0"/>
              </a:defRPr>
            </a:lvl9pPr>
          </a:lstStyle>
          <a:p>
            <a:pPr marL="54900">
              <a:lnSpc>
                <a:spcPct val="100000"/>
              </a:lnSpc>
              <a:spcBef>
                <a:spcPts val="0"/>
              </a:spcBef>
              <a:defRPr/>
            </a:pPr>
            <a:r>
              <a:rPr lang="it-IT" sz="2800" b="1" dirty="0">
                <a:solidFill>
                  <a:schemeClr val="bg1">
                    <a:lumMod val="50000"/>
                  </a:schemeClr>
                </a:solidFill>
                <a:latin typeface="LFT Etica SB" panose="02000503000000020004" pitchFamily="50" charset="0"/>
                <a:ea typeface="ＭＳ Ｐゴシック" panose="020B0600070205080204" pitchFamily="34" charset="-128"/>
                <a:cs typeface="+mn-cs"/>
              </a:rPr>
              <a:t>Rischi cyber </a:t>
            </a:r>
          </a:p>
          <a:p>
            <a:pPr marL="54900">
              <a:lnSpc>
                <a:spcPct val="100000"/>
              </a:lnSpc>
              <a:spcBef>
                <a:spcPts val="0"/>
              </a:spcBef>
              <a:defRPr/>
            </a:pPr>
            <a:r>
              <a:rPr lang="it-IT" sz="2800" b="1" dirty="0">
                <a:solidFill>
                  <a:schemeClr val="bg1">
                    <a:lumMod val="50000"/>
                  </a:schemeClr>
                </a:solidFill>
                <a:latin typeface="LFT Etica SB" panose="02000503000000020004" pitchFamily="50" charset="0"/>
                <a:ea typeface="ＭＳ Ｐゴシック" panose="020B0600070205080204" pitchFamily="34" charset="-128"/>
                <a:cs typeface="+mn-cs"/>
              </a:rPr>
              <a:t>Intelligenza artificiale</a:t>
            </a:r>
          </a:p>
          <a:p>
            <a:pPr marL="54900">
              <a:lnSpc>
                <a:spcPct val="100000"/>
              </a:lnSpc>
              <a:spcBef>
                <a:spcPts val="0"/>
              </a:spcBef>
              <a:defRPr/>
            </a:pPr>
            <a:r>
              <a:rPr lang="it-IT" sz="2800" b="1" dirty="0">
                <a:solidFill>
                  <a:schemeClr val="bg1">
                    <a:lumMod val="50000"/>
                  </a:schemeClr>
                </a:solidFill>
                <a:latin typeface="LFT Etica SB" panose="02000503000000020004" pitchFamily="50" charset="0"/>
                <a:ea typeface="ＭＳ Ｐゴシック" panose="020B0600070205080204" pitchFamily="34" charset="-128"/>
                <a:cs typeface="+mn-cs"/>
              </a:rPr>
              <a:t>Veicoli a guida autonoma </a:t>
            </a:r>
          </a:p>
          <a:p>
            <a:pPr marL="54900">
              <a:lnSpc>
                <a:spcPct val="100000"/>
              </a:lnSpc>
              <a:spcBef>
                <a:spcPts val="0"/>
              </a:spcBef>
              <a:defRPr/>
            </a:pPr>
            <a:endParaRPr lang="it-IT" sz="2800" b="1" dirty="0">
              <a:solidFill>
                <a:schemeClr val="bg1">
                  <a:lumMod val="50000"/>
                </a:schemeClr>
              </a:solidFill>
              <a:latin typeface="LFT Etica SB" panose="02000503000000020004" pitchFamily="50" charset="0"/>
              <a:ea typeface="ＭＳ Ｐゴシック" panose="020B0600070205080204" pitchFamily="34" charset="-128"/>
              <a:cs typeface="+mn-cs"/>
            </a:endParaRPr>
          </a:p>
          <a:p>
            <a:pPr marL="54900">
              <a:lnSpc>
                <a:spcPct val="100000"/>
              </a:lnSpc>
              <a:spcBef>
                <a:spcPts val="0"/>
              </a:spcBef>
              <a:defRPr/>
            </a:pPr>
            <a:r>
              <a:rPr lang="it-IT" sz="2800" b="1" dirty="0">
                <a:solidFill>
                  <a:schemeClr val="bg1">
                    <a:lumMod val="50000"/>
                  </a:schemeClr>
                </a:solidFill>
                <a:latin typeface="LFT Etica SB" panose="02000503000000020004" pitchFamily="50" charset="0"/>
                <a:ea typeface="ＭＳ Ｐゴシック" panose="020B0600070205080204" pitchFamily="34" charset="-128"/>
                <a:cs typeface="+mn-cs"/>
              </a:rPr>
              <a:t> 	</a:t>
            </a:r>
          </a:p>
        </p:txBody>
      </p:sp>
    </p:spTree>
  </p:cSld>
  <p:clrMapOvr>
    <a:masterClrMapping/>
  </p:clrMapOvr>
  <p:transition spd="slow">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E0AFA2F-76A1-43F8-9B4D-633E6097BDC9}"/>
              </a:ext>
            </a:extLst>
          </p:cNvPr>
          <p:cNvSpPr>
            <a:spLocks noGrp="1" noChangeArrowheads="1"/>
          </p:cNvSpPr>
          <p:nvPr>
            <p:ph type="title"/>
          </p:nvPr>
        </p:nvSpPr>
        <p:spPr bwMode="auto">
          <a:xfrm>
            <a:off x="638175" y="188913"/>
            <a:ext cx="8686800" cy="719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it-IT" altLang="it-IT" sz="2000">
                <a:latin typeface="LFT Etica" panose="02000503040000020004" pitchFamily="50" charset="0"/>
                <a:ea typeface="ＭＳ Ｐゴシック" panose="020B0600070205080204" pitchFamily="34" charset="-128"/>
              </a:rPr>
              <a:t>Titolo</a:t>
            </a:r>
          </a:p>
        </p:txBody>
      </p:sp>
      <p:sp>
        <p:nvSpPr>
          <p:cNvPr id="3" name="Rettangolo 1">
            <a:extLst>
              <a:ext uri="{FF2B5EF4-FFF2-40B4-BE49-F238E27FC236}">
                <a16:creationId xmlns:a16="http://schemas.microsoft.com/office/drawing/2014/main" id="{FA1CD436-22E5-4CFB-8B39-B04C66478458}"/>
              </a:ext>
            </a:extLst>
          </p:cNvPr>
          <p:cNvSpPr>
            <a:spLocks noChangeArrowheads="1"/>
          </p:cNvSpPr>
          <p:nvPr/>
        </p:nvSpPr>
        <p:spPr bwMode="auto">
          <a:xfrm>
            <a:off x="971550" y="1340768"/>
            <a:ext cx="7331074"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49263">
              <a:defRPr sz="3800">
                <a:solidFill>
                  <a:schemeClr val="tx1"/>
                </a:solidFill>
                <a:latin typeface="Arial" panose="020B0604020202020204" pitchFamily="34" charset="0"/>
                <a:ea typeface="ＭＳ Ｐゴシック" panose="020B0600070205080204" pitchFamily="34" charset="-128"/>
              </a:defRPr>
            </a:lvl1pPr>
            <a:lvl2pPr marL="742950" indent="-285750">
              <a:defRPr sz="3800">
                <a:solidFill>
                  <a:schemeClr val="tx1"/>
                </a:solidFill>
                <a:latin typeface="Arial" panose="020B0604020202020204" pitchFamily="34" charset="0"/>
                <a:ea typeface="ＭＳ Ｐゴシック" panose="020B0600070205080204" pitchFamily="34" charset="-128"/>
              </a:defRPr>
            </a:lvl2pPr>
            <a:lvl3pPr marL="1143000" indent="-228600">
              <a:defRPr sz="3800">
                <a:solidFill>
                  <a:schemeClr val="tx1"/>
                </a:solidFill>
                <a:latin typeface="Arial" panose="020B0604020202020204" pitchFamily="34" charset="0"/>
                <a:ea typeface="ＭＳ Ｐゴシック" panose="020B0600070205080204" pitchFamily="34" charset="-128"/>
              </a:defRPr>
            </a:lvl3pPr>
            <a:lvl4pPr marL="1600200" indent="-228600">
              <a:defRPr sz="3800">
                <a:solidFill>
                  <a:schemeClr val="tx1"/>
                </a:solidFill>
                <a:latin typeface="Arial" panose="020B0604020202020204" pitchFamily="34" charset="0"/>
                <a:ea typeface="ＭＳ Ｐゴシック" panose="020B0600070205080204" pitchFamily="34" charset="-128"/>
              </a:defRPr>
            </a:lvl4pPr>
            <a:lvl5pPr marL="2057400" indent="-228600">
              <a:defRPr sz="3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9pPr>
          </a:lstStyle>
          <a:p>
            <a:pPr algn="just"/>
            <a:r>
              <a:rPr lang="en-US"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rPr>
              <a:t>La </a:t>
            </a:r>
            <a:r>
              <a:rPr lang="en-US" altLang="it-IT" sz="1600"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mancata</a:t>
            </a:r>
            <a:r>
              <a:rPr lang="en-US"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rPr>
              <a:t> </a:t>
            </a:r>
            <a:r>
              <a:rPr lang="en-US" altLang="it-IT" sz="1600"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adozione</a:t>
            </a:r>
            <a:r>
              <a:rPr lang="en-US"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rPr>
              <a:t> di un </a:t>
            </a:r>
            <a:r>
              <a:rPr lang="en-US" altLang="it-IT" sz="1600"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efficace</a:t>
            </a:r>
            <a:r>
              <a:rPr lang="en-US"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rPr>
              <a:t> </a:t>
            </a:r>
            <a:r>
              <a:rPr lang="en-US" altLang="it-IT" sz="1600"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sistema</a:t>
            </a:r>
            <a:r>
              <a:rPr lang="en-US"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rPr>
              <a:t> di </a:t>
            </a:r>
            <a:r>
              <a:rPr lang="en-US" altLang="it-IT" sz="1600"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prevenzione</a:t>
            </a:r>
            <a:r>
              <a:rPr lang="en-US"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rPr>
              <a:t> e di </a:t>
            </a:r>
            <a:r>
              <a:rPr lang="en-US" altLang="it-IT" sz="1600"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gestione</a:t>
            </a:r>
            <a:r>
              <a:rPr lang="en-US"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rPr>
              <a:t> di un cyber attack  </a:t>
            </a:r>
            <a:r>
              <a:rPr lang="en-US" altLang="it-IT" sz="1600"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potrebbe</a:t>
            </a:r>
            <a:r>
              <a:rPr lang="en-US"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rPr>
              <a:t> </a:t>
            </a:r>
            <a:r>
              <a:rPr lang="en-US" altLang="it-IT" sz="1600"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integrare</a:t>
            </a:r>
            <a:r>
              <a:rPr lang="en-US"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rPr>
              <a:t> un </a:t>
            </a:r>
            <a:r>
              <a:rPr lang="en-US" altLang="it-IT" sz="1600"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caso</a:t>
            </a:r>
            <a:r>
              <a:rPr lang="en-US"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rPr>
              <a:t> di </a:t>
            </a:r>
            <a:r>
              <a:rPr lang="en-US" altLang="it-IT" sz="16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unseaworthiness</a:t>
            </a:r>
            <a:r>
              <a:rPr lang="en-US"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rPr>
              <a:t> e di </a:t>
            </a:r>
            <a:r>
              <a:rPr lang="en-US" altLang="it-IT" sz="1600"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mancato</a:t>
            </a:r>
            <a:r>
              <a:rPr lang="en-US"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rPr>
              <a:t> </a:t>
            </a:r>
            <a:r>
              <a:rPr lang="en-US" altLang="it-IT" sz="1600"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esercizio</a:t>
            </a:r>
            <a:r>
              <a:rPr lang="en-US"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rPr>
              <a:t> </a:t>
            </a:r>
            <a:r>
              <a:rPr lang="en-US" altLang="it-IT" sz="1600"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della</a:t>
            </a:r>
            <a:r>
              <a:rPr lang="en-US"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rPr>
              <a:t> </a:t>
            </a:r>
            <a:r>
              <a:rPr lang="en-US" altLang="it-IT" sz="1600"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dovuta</a:t>
            </a:r>
            <a:r>
              <a:rPr lang="en-US"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rPr>
              <a:t> </a:t>
            </a:r>
            <a:r>
              <a:rPr lang="en-US" altLang="it-IT" sz="1600"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diligenza</a:t>
            </a:r>
            <a:r>
              <a:rPr lang="en-US"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rPr>
              <a:t> </a:t>
            </a:r>
            <a:r>
              <a:rPr lang="en-US" altLang="it-IT" sz="1600"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nel</a:t>
            </a:r>
            <a:r>
              <a:rPr lang="en-US"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rPr>
              <a:t> </a:t>
            </a:r>
            <a:r>
              <a:rPr lang="en-US" altLang="it-IT" sz="1600"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rendere</a:t>
            </a:r>
            <a:r>
              <a:rPr lang="en-US"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rPr>
              <a:t> la nave </a:t>
            </a:r>
            <a:r>
              <a:rPr lang="en-US" altLang="it-IT" sz="1600"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idonea</a:t>
            </a:r>
            <a:r>
              <a:rPr lang="en-US"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rPr>
              <a:t> </a:t>
            </a:r>
            <a:r>
              <a:rPr lang="en-US" altLang="it-IT" sz="1600"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alla</a:t>
            </a:r>
            <a:r>
              <a:rPr lang="en-US"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rPr>
              <a:t> </a:t>
            </a:r>
            <a:r>
              <a:rPr lang="en-US" altLang="it-IT" sz="1600"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navigazione</a:t>
            </a:r>
            <a:r>
              <a:rPr lang="en-US"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rPr>
              <a:t>, e una </a:t>
            </a:r>
            <a:r>
              <a:rPr lang="en-US" altLang="it-IT" sz="1600"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violazione</a:t>
            </a:r>
            <a:r>
              <a:rPr lang="en-US"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rPr>
              <a:t> </a:t>
            </a:r>
            <a:r>
              <a:rPr lang="en-US" altLang="it-IT" sz="1600"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degli</a:t>
            </a:r>
            <a:r>
              <a:rPr lang="en-US"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rPr>
              <a:t> </a:t>
            </a:r>
            <a:r>
              <a:rPr lang="en-US" altLang="it-IT" sz="1600"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articoli</a:t>
            </a:r>
            <a:r>
              <a:rPr lang="en-US"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rPr>
              <a:t> III. 1. e IV.1. </a:t>
            </a:r>
            <a:r>
              <a:rPr lang="en-US" altLang="it-IT" sz="1600"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delle</a:t>
            </a:r>
            <a:r>
              <a:rPr lang="en-US"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rPr>
              <a:t> Hague Visby Rules. </a:t>
            </a:r>
          </a:p>
          <a:p>
            <a:pPr algn="just"/>
            <a:endParaRPr lang="en-US"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endParaRPr>
          </a:p>
          <a:p>
            <a:pPr algn="just"/>
            <a:r>
              <a:rPr lang="en-US" altLang="it-IT" sz="1600" b="1" dirty="0">
                <a:solidFill>
                  <a:srgbClr val="000000"/>
                </a:solidFill>
                <a:latin typeface="Georgia" panose="02040502050405020303" pitchFamily="18" charset="0"/>
                <a:ea typeface="Times New Roman" panose="02020603050405020304" pitchFamily="18" charset="0"/>
                <a:cs typeface="Arial" panose="020B0604020202020204" pitchFamily="34" charset="0"/>
              </a:rPr>
              <a:t>Article III</a:t>
            </a:r>
          </a:p>
          <a:p>
            <a:pPr algn="just"/>
            <a:r>
              <a:rPr lang="en-US" altLang="it-IT" sz="16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1. The carrier shall be bound before and at the beginning of the voyage to exercise due diligence to:</a:t>
            </a:r>
          </a:p>
          <a:p>
            <a:pPr algn="just"/>
            <a:r>
              <a:rPr lang="en-US" altLang="it-IT" sz="16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(a) Make the ship seaworthy;</a:t>
            </a:r>
          </a:p>
          <a:p>
            <a:pPr algn="just"/>
            <a:r>
              <a:rPr lang="en-US" altLang="it-IT" sz="16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(b) Properly man, equip and supply the ship;</a:t>
            </a:r>
          </a:p>
          <a:p>
            <a:pPr algn="just"/>
            <a:endParaRPr lang="en-US"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endParaRPr>
          </a:p>
          <a:p>
            <a:pPr algn="just"/>
            <a:r>
              <a:rPr lang="en-US" altLang="it-IT" sz="1600" b="1" dirty="0">
                <a:solidFill>
                  <a:srgbClr val="000000"/>
                </a:solidFill>
                <a:latin typeface="Georgia" panose="02040502050405020303" pitchFamily="18" charset="0"/>
                <a:ea typeface="Times New Roman" panose="02020603050405020304" pitchFamily="18" charset="0"/>
                <a:cs typeface="Arial" panose="020B0604020202020204" pitchFamily="34" charset="0"/>
              </a:rPr>
              <a:t>Article IV</a:t>
            </a:r>
          </a:p>
          <a:p>
            <a:pPr algn="just"/>
            <a:r>
              <a:rPr lang="en-US" altLang="it-IT" sz="16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1. Neither the carrier nor the ship shall be liable for loss or damage arising or resulting from unseaworthiness unless caused by want of due diligence on the part of the carrier to make the ship seaworthy, and to secure that the ship is properly manned, equipped and supplied …..  Whenever loss or damage has resulted from unseaworthiness the burden of proving the exercise of due diligence shall be on the carrier or other person claiming exemption under this article.</a:t>
            </a:r>
          </a:p>
        </p:txBody>
      </p:sp>
    </p:spTree>
    <p:extLst>
      <p:ext uri="{BB962C8B-B14F-4D97-AF65-F5344CB8AC3E}">
        <p14:creationId xmlns:p14="http://schemas.microsoft.com/office/powerpoint/2010/main" val="3411693025"/>
      </p:ext>
    </p:extLst>
  </p:cSld>
  <p:clrMapOvr>
    <a:masterClrMapping/>
  </p:clrMapOvr>
  <p:transition spd="slow">
    <p:circl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E0AFA2F-76A1-43F8-9B4D-633E6097BDC9}"/>
              </a:ext>
            </a:extLst>
          </p:cNvPr>
          <p:cNvSpPr>
            <a:spLocks noGrp="1" noChangeArrowheads="1"/>
          </p:cNvSpPr>
          <p:nvPr>
            <p:ph type="title"/>
          </p:nvPr>
        </p:nvSpPr>
        <p:spPr bwMode="auto">
          <a:xfrm>
            <a:off x="638175" y="188913"/>
            <a:ext cx="8686800" cy="719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it-IT" altLang="it-IT" sz="2000">
                <a:latin typeface="LFT Etica" panose="02000503040000020004" pitchFamily="50" charset="0"/>
                <a:ea typeface="ＭＳ Ｐゴシック" panose="020B0600070205080204" pitchFamily="34" charset="-128"/>
              </a:rPr>
              <a:t>Titolo</a:t>
            </a:r>
          </a:p>
        </p:txBody>
      </p:sp>
      <p:sp>
        <p:nvSpPr>
          <p:cNvPr id="3" name="Rettangolo 1">
            <a:extLst>
              <a:ext uri="{FF2B5EF4-FFF2-40B4-BE49-F238E27FC236}">
                <a16:creationId xmlns:a16="http://schemas.microsoft.com/office/drawing/2014/main" id="{FA1CD436-22E5-4CFB-8B39-B04C66478458}"/>
              </a:ext>
            </a:extLst>
          </p:cNvPr>
          <p:cNvSpPr>
            <a:spLocks noChangeArrowheads="1"/>
          </p:cNvSpPr>
          <p:nvPr/>
        </p:nvSpPr>
        <p:spPr bwMode="auto">
          <a:xfrm>
            <a:off x="539552" y="2133600"/>
            <a:ext cx="776307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49263">
              <a:defRPr sz="3800">
                <a:solidFill>
                  <a:schemeClr val="tx1"/>
                </a:solidFill>
                <a:latin typeface="Arial" panose="020B0604020202020204" pitchFamily="34" charset="0"/>
                <a:ea typeface="ＭＳ Ｐゴシック" panose="020B0600070205080204" pitchFamily="34" charset="-128"/>
              </a:defRPr>
            </a:lvl1pPr>
            <a:lvl2pPr marL="742950" indent="-285750">
              <a:defRPr sz="3800">
                <a:solidFill>
                  <a:schemeClr val="tx1"/>
                </a:solidFill>
                <a:latin typeface="Arial" panose="020B0604020202020204" pitchFamily="34" charset="0"/>
                <a:ea typeface="ＭＳ Ｐゴシック" panose="020B0600070205080204" pitchFamily="34" charset="-128"/>
              </a:defRPr>
            </a:lvl2pPr>
            <a:lvl3pPr marL="1143000" indent="-228600">
              <a:defRPr sz="3800">
                <a:solidFill>
                  <a:schemeClr val="tx1"/>
                </a:solidFill>
                <a:latin typeface="Arial" panose="020B0604020202020204" pitchFamily="34" charset="0"/>
                <a:ea typeface="ＭＳ Ｐゴシック" panose="020B0600070205080204" pitchFamily="34" charset="-128"/>
              </a:defRPr>
            </a:lvl3pPr>
            <a:lvl4pPr marL="1600200" indent="-228600">
              <a:defRPr sz="3800">
                <a:solidFill>
                  <a:schemeClr val="tx1"/>
                </a:solidFill>
                <a:latin typeface="Arial" panose="020B0604020202020204" pitchFamily="34" charset="0"/>
                <a:ea typeface="ＭＳ Ｐゴシック" panose="020B0600070205080204" pitchFamily="34" charset="-128"/>
              </a:defRPr>
            </a:lvl4pPr>
            <a:lvl5pPr marL="2057400" indent="-228600">
              <a:defRPr sz="3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9pPr>
          </a:lstStyle>
          <a:p>
            <a:pPr algn="just"/>
            <a:r>
              <a:rPr lang="it-IT"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rPr>
              <a:t>Impatto della mancata adozione di misure preventive/protettive sulla copertura assicurativa di armatori, vettori ed operatori  del mondo </a:t>
            </a:r>
            <a:r>
              <a:rPr lang="it-IT" altLang="it-IT" sz="18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shipping</a:t>
            </a:r>
            <a:r>
              <a:rPr lang="it-IT"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rPr>
              <a:t>?</a:t>
            </a:r>
          </a:p>
          <a:p>
            <a:pPr algn="just"/>
            <a:endParaRPr lang="it-IT"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endParaRPr>
          </a:p>
          <a:p>
            <a:pPr algn="just"/>
            <a:r>
              <a:rPr lang="it-IT"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rPr>
              <a:t>Rilievo della condotta dell’assicurato  (colpa grave, </a:t>
            </a:r>
            <a:r>
              <a:rPr lang="it-IT" altLang="it-IT" sz="1800" i="1"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willful</a:t>
            </a:r>
            <a:r>
              <a:rPr lang="it-IT" altLang="it-IT" sz="18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 </a:t>
            </a:r>
            <a:r>
              <a:rPr lang="it-IT" altLang="it-IT" sz="1800" i="1"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misconduct</a:t>
            </a:r>
            <a:r>
              <a:rPr lang="it-IT"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rPr>
              <a:t>) e dei suoi preposti? </a:t>
            </a:r>
          </a:p>
          <a:p>
            <a:pPr algn="just"/>
            <a:endParaRPr lang="it-IT"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endParaRPr>
          </a:p>
          <a:p>
            <a:pPr algn="just"/>
            <a:r>
              <a:rPr lang="it-IT"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rPr>
              <a:t>Riconducibilità delle omissioni al Comandante, all’equipaggio,  al management e/o al Cyber Risk </a:t>
            </a:r>
            <a:r>
              <a:rPr lang="it-IT" altLang="it-IT" sz="1800"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Officer</a:t>
            </a:r>
            <a:r>
              <a:rPr lang="it-IT"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rPr>
              <a:t>?</a:t>
            </a:r>
          </a:p>
          <a:p>
            <a:pPr algn="just"/>
            <a:endParaRPr lang="it-IT"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68564109"/>
      </p:ext>
    </p:extLst>
  </p:cSld>
  <p:clrMapOvr>
    <a:masterClrMapping/>
  </p:clrMapOvr>
  <p:transition spd="slow">
    <p:circl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E0AFA2F-76A1-43F8-9B4D-633E6097BDC9}"/>
              </a:ext>
            </a:extLst>
          </p:cNvPr>
          <p:cNvSpPr>
            <a:spLocks noGrp="1" noChangeArrowheads="1"/>
          </p:cNvSpPr>
          <p:nvPr>
            <p:ph type="title"/>
          </p:nvPr>
        </p:nvSpPr>
        <p:spPr bwMode="auto">
          <a:xfrm>
            <a:off x="638175" y="188913"/>
            <a:ext cx="8686800" cy="719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it-IT" altLang="it-IT" sz="2000">
                <a:latin typeface="LFT Etica" panose="02000503040000020004" pitchFamily="50" charset="0"/>
                <a:ea typeface="ＭＳ Ｐゴシック" panose="020B0600070205080204" pitchFamily="34" charset="-128"/>
              </a:rPr>
              <a:t>Titolo</a:t>
            </a:r>
          </a:p>
        </p:txBody>
      </p:sp>
      <p:sp>
        <p:nvSpPr>
          <p:cNvPr id="3" name="Rettangolo 1">
            <a:extLst>
              <a:ext uri="{FF2B5EF4-FFF2-40B4-BE49-F238E27FC236}">
                <a16:creationId xmlns:a16="http://schemas.microsoft.com/office/drawing/2014/main" id="{FA1CD436-22E5-4CFB-8B39-B04C66478458}"/>
              </a:ext>
            </a:extLst>
          </p:cNvPr>
          <p:cNvSpPr>
            <a:spLocks noChangeArrowheads="1"/>
          </p:cNvSpPr>
          <p:nvPr/>
        </p:nvSpPr>
        <p:spPr bwMode="auto">
          <a:xfrm>
            <a:off x="638175" y="1196752"/>
            <a:ext cx="6238081"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49263">
              <a:defRPr sz="3800">
                <a:solidFill>
                  <a:schemeClr val="tx1"/>
                </a:solidFill>
                <a:latin typeface="Arial" panose="020B0604020202020204" pitchFamily="34" charset="0"/>
                <a:ea typeface="ＭＳ Ｐゴシック" panose="020B0600070205080204" pitchFamily="34" charset="-128"/>
              </a:defRPr>
            </a:lvl1pPr>
            <a:lvl2pPr marL="742950" indent="-285750">
              <a:defRPr sz="3800">
                <a:solidFill>
                  <a:schemeClr val="tx1"/>
                </a:solidFill>
                <a:latin typeface="Arial" panose="020B0604020202020204" pitchFamily="34" charset="0"/>
                <a:ea typeface="ＭＳ Ｐゴシック" panose="020B0600070205080204" pitchFamily="34" charset="-128"/>
              </a:defRPr>
            </a:lvl2pPr>
            <a:lvl3pPr marL="1143000" indent="-228600">
              <a:defRPr sz="3800">
                <a:solidFill>
                  <a:schemeClr val="tx1"/>
                </a:solidFill>
                <a:latin typeface="Arial" panose="020B0604020202020204" pitchFamily="34" charset="0"/>
                <a:ea typeface="ＭＳ Ｐゴシック" panose="020B0600070205080204" pitchFamily="34" charset="-128"/>
              </a:defRPr>
            </a:lvl3pPr>
            <a:lvl4pPr marL="1600200" indent="-228600">
              <a:defRPr sz="3800">
                <a:solidFill>
                  <a:schemeClr val="tx1"/>
                </a:solidFill>
                <a:latin typeface="Arial" panose="020B0604020202020204" pitchFamily="34" charset="0"/>
                <a:ea typeface="ＭＳ Ｐゴシック" panose="020B0600070205080204" pitchFamily="34" charset="-128"/>
              </a:defRPr>
            </a:lvl4pPr>
            <a:lvl5pPr marL="2057400" indent="-228600">
              <a:defRPr sz="3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9pPr>
          </a:lstStyle>
          <a:p>
            <a:pPr algn="just"/>
            <a:r>
              <a:rPr lang="it-IT"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rPr>
              <a:t>Risoluzione del Parlamento europeo del 16 febbraio 2017 recante raccomandazioni alla Commissione concernenti norme di diritto civile sulla robotica (2015/2103(INL))</a:t>
            </a:r>
          </a:p>
          <a:p>
            <a:pPr algn="just"/>
            <a:endParaRPr lang="it-IT"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endParaRPr>
          </a:p>
          <a:p>
            <a:pPr algn="just"/>
            <a:r>
              <a:rPr lang="it-IT" altLang="it-IT" sz="16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      A.  considerando che, dal mostro di Frankenstein ideato da Mary Shelley al mito classico di Pigmalione, passando per la storia del Golem di Praga e il robot di Karel </a:t>
            </a:r>
            <a:r>
              <a:rPr lang="it-IT" altLang="it-IT" sz="1600" i="1"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Čapek</a:t>
            </a:r>
            <a:r>
              <a:rPr lang="it-IT" altLang="it-IT" sz="16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 che ha coniato la parola, gli esseri umani hanno fantasticato sulla possibilità di costruire macchine intelligenti, spesso androidi con caratteristiche umane;</a:t>
            </a:r>
          </a:p>
          <a:p>
            <a:pPr algn="just"/>
            <a:r>
              <a:rPr lang="it-IT" altLang="it-IT" sz="16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      B.  considerando che l'umanità si trova ora sulla soglia di un'era nella quale robot, bot, androidi e altre manifestazioni dell'intelligenza artificiale sembrano sul punto di avviare una nuova rivoluzione industriale, suscettibile di toccare tutti gli strati sociali, rendendo imprescindibile che la legislazione ne consideri le implicazioni e le conseguenze legali ed etiche, senza ostacolare l'innovazione;</a:t>
            </a:r>
          </a:p>
        </p:txBody>
      </p:sp>
      <p:pic>
        <p:nvPicPr>
          <p:cNvPr id="2" name="Immagine 1">
            <a:extLst>
              <a:ext uri="{FF2B5EF4-FFF2-40B4-BE49-F238E27FC236}">
                <a16:creationId xmlns:a16="http://schemas.microsoft.com/office/drawing/2014/main" id="{9FBCFEC3-6438-440E-BEF1-B47B6C0BC4FA}"/>
              </a:ext>
            </a:extLst>
          </p:cNvPr>
          <p:cNvPicPr>
            <a:picLocks noChangeAspect="1"/>
          </p:cNvPicPr>
          <p:nvPr/>
        </p:nvPicPr>
        <p:blipFill>
          <a:blip r:embed="rId3"/>
          <a:stretch>
            <a:fillRect/>
          </a:stretch>
        </p:blipFill>
        <p:spPr>
          <a:xfrm>
            <a:off x="7164288" y="1916832"/>
            <a:ext cx="1540370" cy="2492896"/>
          </a:xfrm>
          <a:prstGeom prst="rect">
            <a:avLst/>
          </a:prstGeom>
        </p:spPr>
      </p:pic>
    </p:spTree>
    <p:extLst>
      <p:ext uri="{BB962C8B-B14F-4D97-AF65-F5344CB8AC3E}">
        <p14:creationId xmlns:p14="http://schemas.microsoft.com/office/powerpoint/2010/main" val="2693117808"/>
      </p:ext>
    </p:extLst>
  </p:cSld>
  <p:clrMapOvr>
    <a:masterClrMapping/>
  </p:clrMapOvr>
  <p:transition spd="slow">
    <p:circl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E0AFA2F-76A1-43F8-9B4D-633E6097BDC9}"/>
              </a:ext>
            </a:extLst>
          </p:cNvPr>
          <p:cNvSpPr>
            <a:spLocks noGrp="1" noChangeArrowheads="1"/>
          </p:cNvSpPr>
          <p:nvPr>
            <p:ph type="title"/>
          </p:nvPr>
        </p:nvSpPr>
        <p:spPr bwMode="auto">
          <a:xfrm>
            <a:off x="638175" y="188913"/>
            <a:ext cx="8686800" cy="719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it-IT" altLang="it-IT" sz="2000">
                <a:latin typeface="LFT Etica" panose="02000503040000020004" pitchFamily="50" charset="0"/>
                <a:ea typeface="ＭＳ Ｐゴシック" panose="020B0600070205080204" pitchFamily="34" charset="-128"/>
              </a:rPr>
              <a:t>Titolo</a:t>
            </a:r>
          </a:p>
        </p:txBody>
      </p:sp>
      <p:sp>
        <p:nvSpPr>
          <p:cNvPr id="3" name="Rettangolo 1">
            <a:extLst>
              <a:ext uri="{FF2B5EF4-FFF2-40B4-BE49-F238E27FC236}">
                <a16:creationId xmlns:a16="http://schemas.microsoft.com/office/drawing/2014/main" id="{FA1CD436-22E5-4CFB-8B39-B04C66478458}"/>
              </a:ext>
            </a:extLst>
          </p:cNvPr>
          <p:cNvSpPr>
            <a:spLocks noChangeArrowheads="1"/>
          </p:cNvSpPr>
          <p:nvPr/>
        </p:nvSpPr>
        <p:spPr bwMode="auto">
          <a:xfrm>
            <a:off x="971550" y="1916832"/>
            <a:ext cx="733107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49263">
              <a:defRPr sz="3800">
                <a:solidFill>
                  <a:schemeClr val="tx1"/>
                </a:solidFill>
                <a:latin typeface="Arial" panose="020B0604020202020204" pitchFamily="34" charset="0"/>
                <a:ea typeface="ＭＳ Ｐゴシック" panose="020B0600070205080204" pitchFamily="34" charset="-128"/>
              </a:defRPr>
            </a:lvl1pPr>
            <a:lvl2pPr marL="742950" indent="-285750">
              <a:defRPr sz="3800">
                <a:solidFill>
                  <a:schemeClr val="tx1"/>
                </a:solidFill>
                <a:latin typeface="Arial" panose="020B0604020202020204" pitchFamily="34" charset="0"/>
                <a:ea typeface="ＭＳ Ｐゴシック" panose="020B0600070205080204" pitchFamily="34" charset="-128"/>
              </a:defRPr>
            </a:lvl2pPr>
            <a:lvl3pPr marL="1143000" indent="-228600">
              <a:defRPr sz="3800">
                <a:solidFill>
                  <a:schemeClr val="tx1"/>
                </a:solidFill>
                <a:latin typeface="Arial" panose="020B0604020202020204" pitchFamily="34" charset="0"/>
                <a:ea typeface="ＭＳ Ｐゴシック" panose="020B0600070205080204" pitchFamily="34" charset="-128"/>
              </a:defRPr>
            </a:lvl3pPr>
            <a:lvl4pPr marL="1600200" indent="-228600">
              <a:defRPr sz="3800">
                <a:solidFill>
                  <a:schemeClr val="tx1"/>
                </a:solidFill>
                <a:latin typeface="Arial" panose="020B0604020202020204" pitchFamily="34" charset="0"/>
                <a:ea typeface="ＭＳ Ｐゴシック" panose="020B0600070205080204" pitchFamily="34" charset="-128"/>
              </a:defRPr>
            </a:lvl4pPr>
            <a:lvl5pPr marL="2057400" indent="-228600">
              <a:defRPr sz="3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9pPr>
          </a:lstStyle>
          <a:p>
            <a:pPr algn="just"/>
            <a:r>
              <a:rPr lang="it-IT" altLang="it-IT" sz="16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T.  considerando che le leggi di Asimov  devono essere considerate come rivolte ai progettisti, ai fabbricanti e agli utilizzatori di robot, compresi i robot con capacità di autonomia e di autoapprendimento integrate</a:t>
            </a:r>
          </a:p>
          <a:p>
            <a:pPr algn="just"/>
            <a:r>
              <a:rPr lang="it-IT" altLang="it-IT" sz="16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      </a:t>
            </a:r>
          </a:p>
          <a:p>
            <a:pPr algn="just"/>
            <a:r>
              <a:rPr lang="it-IT" altLang="it-IT" sz="16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1) Un robot non può recar danno a un essere umano né può permettere che, a causa del proprio mancato intervento, un essere umano riceva danno. (2) Un robot deve obbedire agli ordini impartiti dagli esseri umani, purché tali ordini non contravvengano alla Prima Legge. (3) Un robot deve proteggere la propria esistenza, purché questa autodifesa non contrasti con la Prima o con la Seconda Legge. (cfr. Isaac Asimov, Circolo vizioso, 1942)  </a:t>
            </a:r>
          </a:p>
          <a:p>
            <a:pPr algn="just"/>
            <a:endParaRPr lang="it-IT" altLang="it-IT" sz="1600" i="1" dirty="0">
              <a:solidFill>
                <a:srgbClr val="000000"/>
              </a:solidFill>
              <a:latin typeface="Georgia" panose="02040502050405020303" pitchFamily="18" charset="0"/>
              <a:ea typeface="Times New Roman" panose="02020603050405020304" pitchFamily="18" charset="0"/>
              <a:cs typeface="Arial" panose="020B0604020202020204" pitchFamily="34" charset="0"/>
            </a:endParaRPr>
          </a:p>
          <a:p>
            <a:pPr algn="just"/>
            <a:r>
              <a:rPr lang="it-IT" altLang="it-IT" sz="16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(4) Un robot non può recare danno all'umanità, né può permettere che, a causa del proprio mancato intervento, l'umanità riceva danno.</a:t>
            </a:r>
          </a:p>
        </p:txBody>
      </p:sp>
    </p:spTree>
    <p:extLst>
      <p:ext uri="{BB962C8B-B14F-4D97-AF65-F5344CB8AC3E}">
        <p14:creationId xmlns:p14="http://schemas.microsoft.com/office/powerpoint/2010/main" val="537430891"/>
      </p:ext>
    </p:extLst>
  </p:cSld>
  <p:clrMapOvr>
    <a:masterClrMapping/>
  </p:clrMapOvr>
  <p:transition spd="slow">
    <p:circl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E0AFA2F-76A1-43F8-9B4D-633E6097BDC9}"/>
              </a:ext>
            </a:extLst>
          </p:cNvPr>
          <p:cNvSpPr>
            <a:spLocks noGrp="1" noChangeArrowheads="1"/>
          </p:cNvSpPr>
          <p:nvPr>
            <p:ph type="title"/>
          </p:nvPr>
        </p:nvSpPr>
        <p:spPr bwMode="auto">
          <a:xfrm>
            <a:off x="638175" y="188913"/>
            <a:ext cx="8686800" cy="719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it-IT" altLang="it-IT" sz="2000">
                <a:latin typeface="LFT Etica" panose="02000503040000020004" pitchFamily="50" charset="0"/>
                <a:ea typeface="ＭＳ Ｐゴシック" panose="020B0600070205080204" pitchFamily="34" charset="-128"/>
              </a:rPr>
              <a:t>Titolo</a:t>
            </a:r>
          </a:p>
        </p:txBody>
      </p:sp>
      <p:sp>
        <p:nvSpPr>
          <p:cNvPr id="3" name="Rettangolo 1">
            <a:extLst>
              <a:ext uri="{FF2B5EF4-FFF2-40B4-BE49-F238E27FC236}">
                <a16:creationId xmlns:a16="http://schemas.microsoft.com/office/drawing/2014/main" id="{FA1CD436-22E5-4CFB-8B39-B04C66478458}"/>
              </a:ext>
            </a:extLst>
          </p:cNvPr>
          <p:cNvSpPr>
            <a:spLocks noChangeArrowheads="1"/>
          </p:cNvSpPr>
          <p:nvPr/>
        </p:nvSpPr>
        <p:spPr bwMode="auto">
          <a:xfrm>
            <a:off x="971550" y="2133600"/>
            <a:ext cx="7331074"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49263">
              <a:defRPr sz="3800">
                <a:solidFill>
                  <a:schemeClr val="tx1"/>
                </a:solidFill>
                <a:latin typeface="Arial" panose="020B0604020202020204" pitchFamily="34" charset="0"/>
                <a:ea typeface="ＭＳ Ｐゴシック" panose="020B0600070205080204" pitchFamily="34" charset="-128"/>
              </a:defRPr>
            </a:lvl1pPr>
            <a:lvl2pPr marL="742950" indent="-285750">
              <a:defRPr sz="3800">
                <a:solidFill>
                  <a:schemeClr val="tx1"/>
                </a:solidFill>
                <a:latin typeface="Arial" panose="020B0604020202020204" pitchFamily="34" charset="0"/>
                <a:ea typeface="ＭＳ Ｐゴシック" panose="020B0600070205080204" pitchFamily="34" charset="-128"/>
              </a:defRPr>
            </a:lvl2pPr>
            <a:lvl3pPr marL="1143000" indent="-228600">
              <a:defRPr sz="3800">
                <a:solidFill>
                  <a:schemeClr val="tx1"/>
                </a:solidFill>
                <a:latin typeface="Arial" panose="020B0604020202020204" pitchFamily="34" charset="0"/>
                <a:ea typeface="ＭＳ Ｐゴシック" panose="020B0600070205080204" pitchFamily="34" charset="-128"/>
              </a:defRPr>
            </a:lvl3pPr>
            <a:lvl4pPr marL="1600200" indent="-228600">
              <a:defRPr sz="3800">
                <a:solidFill>
                  <a:schemeClr val="tx1"/>
                </a:solidFill>
                <a:latin typeface="Arial" panose="020B0604020202020204" pitchFamily="34" charset="0"/>
                <a:ea typeface="ＭＳ Ｐゴシック" panose="020B0600070205080204" pitchFamily="34" charset="-128"/>
              </a:defRPr>
            </a:lvl4pPr>
            <a:lvl5pPr marL="2057400" indent="-228600">
              <a:defRPr sz="3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9pPr>
          </a:lstStyle>
          <a:p>
            <a:pPr algn="just"/>
            <a:r>
              <a:rPr lang="it-IT"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rPr>
              <a:t>I primi esempi di normative europee relative ai veicoli a guida altamente automatizzata o autonoma (legislazione tedesca - </a:t>
            </a:r>
            <a:r>
              <a:rPr lang="it-IT" altLang="it-IT" sz="16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UK  </a:t>
            </a:r>
            <a:r>
              <a:rPr lang="it-IT" altLang="it-IT" sz="1600" i="1"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Vehicle</a:t>
            </a:r>
            <a:r>
              <a:rPr lang="it-IT" altLang="it-IT" sz="16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 Technology and Aviation Bill 2018</a:t>
            </a:r>
            <a:r>
              <a:rPr lang="it-IT"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rPr>
              <a:t>)  prevedono </a:t>
            </a:r>
          </a:p>
          <a:p>
            <a:pPr algn="just"/>
            <a:endParaRPr lang="it-IT"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endParaRPr>
          </a:p>
          <a:p>
            <a:pPr marL="735013" indent="-285750" algn="just">
              <a:buFont typeface="Wingdings" panose="05000000000000000000" pitchFamily="2" charset="2"/>
              <a:buChar char="Ø"/>
            </a:pPr>
            <a:r>
              <a:rPr lang="it-IT"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rPr>
              <a:t>obbligatorietà della copertura assicurativa della responsabilità civile</a:t>
            </a:r>
          </a:p>
          <a:p>
            <a:pPr marL="735013" indent="-285750" algn="just">
              <a:buFont typeface="Wingdings" panose="05000000000000000000" pitchFamily="2" charset="2"/>
              <a:buChar char="Ø"/>
            </a:pPr>
            <a:endParaRPr lang="it-IT"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endParaRPr>
          </a:p>
          <a:p>
            <a:pPr marL="735013" indent="-285750" algn="just">
              <a:buFont typeface="Wingdings" panose="05000000000000000000" pitchFamily="2" charset="2"/>
              <a:buChar char="Ø"/>
            </a:pPr>
            <a:r>
              <a:rPr lang="it-IT"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rPr>
              <a:t>copertura assicurativa  che opera di default in caso di morte, lesioni e danni, con rivalsa </a:t>
            </a:r>
            <a:r>
              <a:rPr lang="it-IT" altLang="it-IT" sz="16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vs.</a:t>
            </a:r>
            <a:r>
              <a:rPr lang="it-IT"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rPr>
              <a:t>  il produttore </a:t>
            </a:r>
          </a:p>
          <a:p>
            <a:pPr marL="735013" indent="-285750" algn="just">
              <a:buFont typeface="Wingdings" panose="05000000000000000000" pitchFamily="2" charset="2"/>
              <a:buChar char="Ø"/>
            </a:pPr>
            <a:endParaRPr lang="it-IT"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endParaRPr>
          </a:p>
          <a:p>
            <a:pPr marL="735013" indent="-285750" algn="just">
              <a:buFont typeface="Wingdings" panose="05000000000000000000" pitchFamily="2" charset="2"/>
              <a:buChar char="Ø"/>
            </a:pPr>
            <a:r>
              <a:rPr lang="it-IT"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rPr>
              <a:t>responsabilità in capo ai proprietari qualora abbiano realizzato </a:t>
            </a:r>
            <a:r>
              <a:rPr lang="it-IT" altLang="it-IT" sz="16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a:t>
            </a:r>
            <a:r>
              <a:rPr lang="it-IT" altLang="it-IT" sz="1600" i="1"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unauthorised</a:t>
            </a:r>
            <a:r>
              <a:rPr lang="it-IT" altLang="it-IT" sz="16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 </a:t>
            </a:r>
            <a:r>
              <a:rPr lang="it-IT" altLang="it-IT" sz="1600" i="1"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alterations</a:t>
            </a:r>
            <a:r>
              <a:rPr lang="it-IT" altLang="it-IT" sz="16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 </a:t>
            </a:r>
            <a:r>
              <a:rPr lang="it-IT"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rPr>
              <a:t>al veicolo o abbiano omesso di aggiornarne il software</a:t>
            </a:r>
          </a:p>
          <a:p>
            <a:pPr algn="just"/>
            <a:endParaRPr lang="it-IT" altLang="it-IT" sz="1400" dirty="0">
              <a:solidFill>
                <a:srgbClr val="000000"/>
              </a:solidFill>
              <a:latin typeface="Georgia" panose="02040502050405020303"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43440227"/>
      </p:ext>
    </p:extLst>
  </p:cSld>
  <p:clrMapOvr>
    <a:masterClrMapping/>
  </p:clrMapOvr>
  <p:transition spd="slow">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E0AFA2F-76A1-43F8-9B4D-633E6097BDC9}"/>
              </a:ext>
            </a:extLst>
          </p:cNvPr>
          <p:cNvSpPr>
            <a:spLocks noGrp="1" noChangeArrowheads="1"/>
          </p:cNvSpPr>
          <p:nvPr>
            <p:ph type="title"/>
          </p:nvPr>
        </p:nvSpPr>
        <p:spPr bwMode="auto">
          <a:xfrm>
            <a:off x="638175" y="188913"/>
            <a:ext cx="8686800" cy="719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it-IT" altLang="it-IT" sz="2000">
                <a:latin typeface="LFT Etica" panose="02000503040000020004" pitchFamily="50" charset="0"/>
                <a:ea typeface="ＭＳ Ｐゴシック" panose="020B0600070205080204" pitchFamily="34" charset="-128"/>
              </a:rPr>
              <a:t>Titolo</a:t>
            </a:r>
          </a:p>
        </p:txBody>
      </p:sp>
      <p:sp>
        <p:nvSpPr>
          <p:cNvPr id="3" name="Rettangolo 1">
            <a:extLst>
              <a:ext uri="{FF2B5EF4-FFF2-40B4-BE49-F238E27FC236}">
                <a16:creationId xmlns:a16="http://schemas.microsoft.com/office/drawing/2014/main" id="{FA1CD436-22E5-4CFB-8B39-B04C66478458}"/>
              </a:ext>
            </a:extLst>
          </p:cNvPr>
          <p:cNvSpPr>
            <a:spLocks noChangeArrowheads="1"/>
          </p:cNvSpPr>
          <p:nvPr/>
        </p:nvSpPr>
        <p:spPr bwMode="auto">
          <a:xfrm>
            <a:off x="395536" y="1268760"/>
            <a:ext cx="4392488"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49263">
              <a:defRPr sz="3800">
                <a:solidFill>
                  <a:schemeClr val="tx1"/>
                </a:solidFill>
                <a:latin typeface="Arial" panose="020B0604020202020204" pitchFamily="34" charset="0"/>
                <a:ea typeface="ＭＳ Ｐゴシック" panose="020B0600070205080204" pitchFamily="34" charset="-128"/>
              </a:defRPr>
            </a:lvl1pPr>
            <a:lvl2pPr marL="742950" indent="-285750">
              <a:defRPr sz="3800">
                <a:solidFill>
                  <a:schemeClr val="tx1"/>
                </a:solidFill>
                <a:latin typeface="Arial" panose="020B0604020202020204" pitchFamily="34" charset="0"/>
                <a:ea typeface="ＭＳ Ｐゴシック" panose="020B0600070205080204" pitchFamily="34" charset="-128"/>
              </a:defRPr>
            </a:lvl2pPr>
            <a:lvl3pPr marL="1143000" indent="-228600">
              <a:defRPr sz="3800">
                <a:solidFill>
                  <a:schemeClr val="tx1"/>
                </a:solidFill>
                <a:latin typeface="Arial" panose="020B0604020202020204" pitchFamily="34" charset="0"/>
                <a:ea typeface="ＭＳ Ｐゴシック" panose="020B0600070205080204" pitchFamily="34" charset="-128"/>
              </a:defRPr>
            </a:lvl3pPr>
            <a:lvl4pPr marL="1600200" indent="-228600">
              <a:defRPr sz="3800">
                <a:solidFill>
                  <a:schemeClr val="tx1"/>
                </a:solidFill>
                <a:latin typeface="Arial" panose="020B0604020202020204" pitchFamily="34" charset="0"/>
                <a:ea typeface="ＭＳ Ｐゴシック" panose="020B0600070205080204" pitchFamily="34" charset="-128"/>
              </a:defRPr>
            </a:lvl4pPr>
            <a:lvl5pPr marL="2057400" indent="-228600">
              <a:defRPr sz="3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9pPr>
          </a:lstStyle>
          <a:p>
            <a:pPr algn="just"/>
            <a:r>
              <a:rPr lang="en-US" altLang="it-IT" sz="2400" dirty="0">
                <a:solidFill>
                  <a:srgbClr val="000000"/>
                </a:solidFill>
                <a:latin typeface="Franklin Gothic Demi" panose="020B0703020102020204" pitchFamily="34" charset="0"/>
                <a:ea typeface="Times New Roman" panose="02020603050405020304" pitchFamily="18" charset="0"/>
                <a:cs typeface="Arial" panose="020B0604020202020204" pitchFamily="34" charset="0"/>
              </a:rPr>
              <a:t>Self-driving cars     are already deciding who to kill</a:t>
            </a:r>
          </a:p>
          <a:p>
            <a:pPr algn="just"/>
            <a:endParaRPr lang="en-US"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endParaRPr>
          </a:p>
          <a:p>
            <a:pPr algn="just"/>
            <a:r>
              <a:rPr lang="en-US" altLang="it-IT" sz="16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http://www.businessinsider.com/self-driving-cars-already-deciding-who-to-kill-2016-12?IR=T</a:t>
            </a:r>
          </a:p>
          <a:p>
            <a:pPr algn="just"/>
            <a:endParaRPr lang="en-US"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endParaRPr>
          </a:p>
          <a:p>
            <a:pPr algn="just"/>
            <a:r>
              <a:rPr lang="en-US" altLang="it-IT" sz="16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"Every time the car makes a complex maneuver, it is implicitly making trade-off in terms of risks to different parties,"</a:t>
            </a:r>
            <a:r>
              <a:rPr lang="en-US"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rPr>
              <a:t> Iyad </a:t>
            </a:r>
            <a:r>
              <a:rPr lang="en-US" altLang="it-IT" sz="1600"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Rahwan</a:t>
            </a:r>
            <a:r>
              <a:rPr lang="en-US"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rPr>
              <a:t> (MIT Boston)</a:t>
            </a:r>
          </a:p>
          <a:p>
            <a:pPr algn="just"/>
            <a:endParaRPr lang="it-IT" altLang="it-IT" sz="1400" dirty="0">
              <a:solidFill>
                <a:srgbClr val="000000"/>
              </a:solidFill>
              <a:latin typeface="Georgia" panose="02040502050405020303" pitchFamily="18" charset="0"/>
              <a:ea typeface="Times New Roman" panose="02020603050405020304" pitchFamily="18" charset="0"/>
              <a:cs typeface="Arial" panose="020B0604020202020204" pitchFamily="34" charset="0"/>
            </a:endParaRPr>
          </a:p>
        </p:txBody>
      </p:sp>
      <p:pic>
        <p:nvPicPr>
          <p:cNvPr id="2" name="Immagine 1">
            <a:extLst>
              <a:ext uri="{FF2B5EF4-FFF2-40B4-BE49-F238E27FC236}">
                <a16:creationId xmlns:a16="http://schemas.microsoft.com/office/drawing/2014/main" id="{1D575437-EBD8-47AB-9BB7-B589E2024983}"/>
              </a:ext>
            </a:extLst>
          </p:cNvPr>
          <p:cNvPicPr>
            <a:picLocks noChangeAspect="1"/>
          </p:cNvPicPr>
          <p:nvPr/>
        </p:nvPicPr>
        <p:blipFill>
          <a:blip r:embed="rId3"/>
          <a:stretch>
            <a:fillRect/>
          </a:stretch>
        </p:blipFill>
        <p:spPr>
          <a:xfrm>
            <a:off x="4932040" y="1988840"/>
            <a:ext cx="4064140" cy="2291159"/>
          </a:xfrm>
          <a:prstGeom prst="rect">
            <a:avLst/>
          </a:prstGeom>
        </p:spPr>
      </p:pic>
    </p:spTree>
    <p:extLst>
      <p:ext uri="{BB962C8B-B14F-4D97-AF65-F5344CB8AC3E}">
        <p14:creationId xmlns:p14="http://schemas.microsoft.com/office/powerpoint/2010/main" val="3528272492"/>
      </p:ext>
    </p:extLst>
  </p:cSld>
  <p:clrMapOvr>
    <a:masterClrMapping/>
  </p:clrMapOvr>
  <p:transition spd="slow">
    <p:circl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E0AFA2F-76A1-43F8-9B4D-633E6097BDC9}"/>
              </a:ext>
            </a:extLst>
          </p:cNvPr>
          <p:cNvSpPr>
            <a:spLocks noGrp="1" noChangeArrowheads="1"/>
          </p:cNvSpPr>
          <p:nvPr>
            <p:ph type="title"/>
          </p:nvPr>
        </p:nvSpPr>
        <p:spPr bwMode="auto">
          <a:xfrm>
            <a:off x="638175" y="188913"/>
            <a:ext cx="8686800" cy="719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it-IT" altLang="it-IT" sz="2000">
                <a:latin typeface="LFT Etica" panose="02000503040000020004" pitchFamily="50" charset="0"/>
                <a:ea typeface="ＭＳ Ｐゴシック" panose="020B0600070205080204" pitchFamily="34" charset="-128"/>
              </a:rPr>
              <a:t>Titolo</a:t>
            </a:r>
          </a:p>
        </p:txBody>
      </p:sp>
      <p:sp>
        <p:nvSpPr>
          <p:cNvPr id="3" name="Rettangolo 1">
            <a:extLst>
              <a:ext uri="{FF2B5EF4-FFF2-40B4-BE49-F238E27FC236}">
                <a16:creationId xmlns:a16="http://schemas.microsoft.com/office/drawing/2014/main" id="{FA1CD436-22E5-4CFB-8B39-B04C66478458}"/>
              </a:ext>
            </a:extLst>
          </p:cNvPr>
          <p:cNvSpPr>
            <a:spLocks noChangeArrowheads="1"/>
          </p:cNvSpPr>
          <p:nvPr/>
        </p:nvSpPr>
        <p:spPr bwMode="auto">
          <a:xfrm>
            <a:off x="638175" y="1052736"/>
            <a:ext cx="8110289"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49263">
              <a:defRPr sz="3800">
                <a:solidFill>
                  <a:schemeClr val="tx1"/>
                </a:solidFill>
                <a:latin typeface="Arial" panose="020B0604020202020204" pitchFamily="34" charset="0"/>
                <a:ea typeface="ＭＳ Ｐゴシック" panose="020B0600070205080204" pitchFamily="34" charset="-128"/>
              </a:defRPr>
            </a:lvl1pPr>
            <a:lvl2pPr marL="742950" indent="-285750">
              <a:defRPr sz="3800">
                <a:solidFill>
                  <a:schemeClr val="tx1"/>
                </a:solidFill>
                <a:latin typeface="Arial" panose="020B0604020202020204" pitchFamily="34" charset="0"/>
                <a:ea typeface="ＭＳ Ｐゴシック" panose="020B0600070205080204" pitchFamily="34" charset="-128"/>
              </a:defRPr>
            </a:lvl2pPr>
            <a:lvl3pPr marL="1143000" indent="-228600">
              <a:defRPr sz="3800">
                <a:solidFill>
                  <a:schemeClr val="tx1"/>
                </a:solidFill>
                <a:latin typeface="Arial" panose="020B0604020202020204" pitchFamily="34" charset="0"/>
                <a:ea typeface="ＭＳ Ｐゴシック" panose="020B0600070205080204" pitchFamily="34" charset="-128"/>
              </a:defRPr>
            </a:lvl3pPr>
            <a:lvl4pPr marL="1600200" indent="-228600">
              <a:defRPr sz="3800">
                <a:solidFill>
                  <a:schemeClr val="tx1"/>
                </a:solidFill>
                <a:latin typeface="Arial" panose="020B0604020202020204" pitchFamily="34" charset="0"/>
                <a:ea typeface="ＭＳ Ｐゴシック" panose="020B0600070205080204" pitchFamily="34" charset="-128"/>
              </a:defRPr>
            </a:lvl4pPr>
            <a:lvl5pPr marL="2057400" indent="-228600">
              <a:defRPr sz="3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9pPr>
          </a:lstStyle>
          <a:p>
            <a:r>
              <a:rPr lang="en-GB" sz="2800" b="1" dirty="0"/>
              <a:t>Tesla Crashes Highlight ‘Black Box’ Challenge for Investigations</a:t>
            </a:r>
            <a:endParaRPr lang="it-IT" sz="2800" dirty="0"/>
          </a:p>
          <a:p>
            <a:pPr algn="just"/>
            <a:endParaRPr lang="en-GB" sz="1600" dirty="0"/>
          </a:p>
          <a:p>
            <a:pPr algn="just"/>
            <a:r>
              <a:rPr lang="en-GB" sz="1600" dirty="0"/>
              <a:t>Police have yet to determine whether the drivers were using Tesla’s suite of automated driver-assist features known as Autopilot or if they were manually driving their vehicles. </a:t>
            </a:r>
            <a:endParaRPr lang="it-IT" sz="1600" dirty="0"/>
          </a:p>
          <a:p>
            <a:pPr algn="just"/>
            <a:r>
              <a:rPr lang="en-GB" sz="1600" dirty="0"/>
              <a:t> </a:t>
            </a:r>
            <a:endParaRPr lang="it-IT" sz="1600" dirty="0"/>
          </a:p>
          <a:p>
            <a:pPr algn="just"/>
            <a:r>
              <a:rPr lang="en-GB" sz="1600" dirty="0"/>
              <a:t>The distinction will be important in determining the cause of the crashes and in answering questions regulators have posed about the industry’s rapid shift to vehicles that take over some of the functions of a driver.</a:t>
            </a:r>
            <a:endParaRPr lang="it-IT" sz="1600" dirty="0"/>
          </a:p>
          <a:p>
            <a:pPr algn="just"/>
            <a:r>
              <a:rPr lang="en-GB" sz="1600" dirty="0"/>
              <a:t> </a:t>
            </a:r>
            <a:endParaRPr lang="it-IT" sz="1600" dirty="0"/>
          </a:p>
          <a:p>
            <a:pPr algn="just"/>
            <a:r>
              <a:rPr lang="en-GB" sz="1600" dirty="0"/>
              <a:t>Conventional vehicles have for years been outfitted with so-called event data recorders, the “black box” that logs critical information needed to piece together a crash sequence, such as braking, air bag deployment and other measurements that can be downloaded via widely available tools.</a:t>
            </a:r>
            <a:endParaRPr lang="it-IT" sz="1600" dirty="0"/>
          </a:p>
          <a:p>
            <a:pPr algn="just"/>
            <a:r>
              <a:rPr lang="en-GB" sz="1600" dirty="0"/>
              <a:t> </a:t>
            </a:r>
            <a:endParaRPr lang="it-IT" sz="1600" dirty="0"/>
          </a:p>
          <a:p>
            <a:pPr algn="just"/>
            <a:r>
              <a:rPr lang="en-GB" sz="1600" dirty="0"/>
              <a:t>Data detailing the performance of automated-driving technologies in the seconds before a crash, however, are only accessible by vehicle manufacturers.  </a:t>
            </a:r>
            <a:endParaRPr lang="it-IT" sz="1600" dirty="0"/>
          </a:p>
        </p:txBody>
      </p:sp>
    </p:spTree>
    <p:extLst>
      <p:ext uri="{BB962C8B-B14F-4D97-AF65-F5344CB8AC3E}">
        <p14:creationId xmlns:p14="http://schemas.microsoft.com/office/powerpoint/2010/main" val="2667738859"/>
      </p:ext>
    </p:extLst>
  </p:cSld>
  <p:clrMapOvr>
    <a:masterClrMapping/>
  </p:clrMapOvr>
  <p:transition spd="slow">
    <p:circl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E0AFA2F-76A1-43F8-9B4D-633E6097BDC9}"/>
              </a:ext>
            </a:extLst>
          </p:cNvPr>
          <p:cNvSpPr>
            <a:spLocks noGrp="1" noChangeArrowheads="1"/>
          </p:cNvSpPr>
          <p:nvPr>
            <p:ph type="title"/>
          </p:nvPr>
        </p:nvSpPr>
        <p:spPr bwMode="auto">
          <a:xfrm>
            <a:off x="638175" y="188913"/>
            <a:ext cx="8686800" cy="719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it-IT" altLang="it-IT" sz="2000">
                <a:latin typeface="LFT Etica" panose="02000503040000020004" pitchFamily="50" charset="0"/>
                <a:ea typeface="ＭＳ Ｐゴシック" panose="020B0600070205080204" pitchFamily="34" charset="-128"/>
              </a:rPr>
              <a:t>Titolo</a:t>
            </a:r>
          </a:p>
        </p:txBody>
      </p:sp>
      <p:pic>
        <p:nvPicPr>
          <p:cNvPr id="4" name="Immagine 3">
            <a:extLst>
              <a:ext uri="{FF2B5EF4-FFF2-40B4-BE49-F238E27FC236}">
                <a16:creationId xmlns:a16="http://schemas.microsoft.com/office/drawing/2014/main" id="{945218FC-00E9-4029-8C5B-3BA1C01A54B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1700808"/>
            <a:ext cx="5400600" cy="3888432"/>
          </a:xfrm>
          <a:prstGeom prst="rect">
            <a:avLst/>
          </a:prstGeom>
          <a:noFill/>
        </p:spPr>
      </p:pic>
    </p:spTree>
    <p:extLst>
      <p:ext uri="{BB962C8B-B14F-4D97-AF65-F5344CB8AC3E}">
        <p14:creationId xmlns:p14="http://schemas.microsoft.com/office/powerpoint/2010/main" val="313473180"/>
      </p:ext>
    </p:extLst>
  </p:cSld>
  <p:clrMapOvr>
    <a:masterClrMapping/>
  </p:clrMapOvr>
  <p:transition spd="slow">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DD277E8-2D5D-49BB-A9DA-5B7F4F8075B1}"/>
              </a:ext>
            </a:extLst>
          </p:cNvPr>
          <p:cNvSpPr>
            <a:spLocks noGrp="1" noChangeArrowheads="1"/>
          </p:cNvSpPr>
          <p:nvPr>
            <p:ph type="title"/>
          </p:nvPr>
        </p:nvSpPr>
        <p:spPr bwMode="auto">
          <a:xfrm>
            <a:off x="628650" y="188913"/>
            <a:ext cx="7331075" cy="719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it-IT" altLang="it-IT" sz="2800">
                <a:solidFill>
                  <a:schemeClr val="bg1"/>
                </a:solidFill>
                <a:latin typeface="LFT Etica" panose="02000503040000020004" pitchFamily="50" charset="0"/>
                <a:ea typeface="ＭＳ Ｐゴシック" panose="020B0600070205080204" pitchFamily="34" charset="-128"/>
              </a:rPr>
              <a:t>SESSIONE I</a:t>
            </a:r>
            <a:endParaRPr lang="it-IT" altLang="it-IT" sz="2800">
              <a:solidFill>
                <a:schemeClr val="bg1"/>
              </a:solidFill>
              <a:ea typeface="ＭＳ Ｐゴシック" panose="020B0600070205080204" pitchFamily="34" charset="-128"/>
            </a:endParaRPr>
          </a:p>
        </p:txBody>
      </p:sp>
      <p:sp>
        <p:nvSpPr>
          <p:cNvPr id="8195" name="Rettangolo 1">
            <a:extLst>
              <a:ext uri="{FF2B5EF4-FFF2-40B4-BE49-F238E27FC236}">
                <a16:creationId xmlns:a16="http://schemas.microsoft.com/office/drawing/2014/main" id="{934F484B-1546-43B6-9C55-B8C6FA428968}"/>
              </a:ext>
            </a:extLst>
          </p:cNvPr>
          <p:cNvSpPr>
            <a:spLocks noChangeArrowheads="1"/>
          </p:cNvSpPr>
          <p:nvPr/>
        </p:nvSpPr>
        <p:spPr bwMode="auto">
          <a:xfrm>
            <a:off x="755576" y="1484784"/>
            <a:ext cx="7547048"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49263">
              <a:defRPr sz="3800">
                <a:solidFill>
                  <a:schemeClr val="tx1"/>
                </a:solidFill>
                <a:latin typeface="Arial" panose="020B0604020202020204" pitchFamily="34" charset="0"/>
                <a:ea typeface="ＭＳ Ｐゴシック" panose="020B0600070205080204" pitchFamily="34" charset="-128"/>
              </a:defRPr>
            </a:lvl1pPr>
            <a:lvl2pPr marL="742950" indent="-285750">
              <a:defRPr sz="3800">
                <a:solidFill>
                  <a:schemeClr val="tx1"/>
                </a:solidFill>
                <a:latin typeface="Arial" panose="020B0604020202020204" pitchFamily="34" charset="0"/>
                <a:ea typeface="ＭＳ Ｐゴシック" panose="020B0600070205080204" pitchFamily="34" charset="-128"/>
              </a:defRPr>
            </a:lvl2pPr>
            <a:lvl3pPr marL="1143000" indent="-228600">
              <a:defRPr sz="3800">
                <a:solidFill>
                  <a:schemeClr val="tx1"/>
                </a:solidFill>
                <a:latin typeface="Arial" panose="020B0604020202020204" pitchFamily="34" charset="0"/>
                <a:ea typeface="ＭＳ Ｐゴシック" panose="020B0600070205080204" pitchFamily="34" charset="-128"/>
              </a:defRPr>
            </a:lvl3pPr>
            <a:lvl4pPr marL="1600200" indent="-228600">
              <a:defRPr sz="3800">
                <a:solidFill>
                  <a:schemeClr val="tx1"/>
                </a:solidFill>
                <a:latin typeface="Arial" panose="020B0604020202020204" pitchFamily="34" charset="0"/>
                <a:ea typeface="ＭＳ Ｐゴシック" panose="020B0600070205080204" pitchFamily="34" charset="-128"/>
              </a:defRPr>
            </a:lvl4pPr>
            <a:lvl5pPr marL="2057400" indent="-228600">
              <a:defRPr sz="3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9pPr>
          </a:lstStyle>
          <a:p>
            <a:pPr algn="just"/>
            <a:r>
              <a:rPr lang="en-US"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rPr>
              <a:t>Institute Cyber Attack Exclusion Clause – Cl . 380       10/11/2003</a:t>
            </a:r>
          </a:p>
          <a:p>
            <a:pPr algn="just"/>
            <a:endParaRPr lang="en-US"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endParaRPr>
          </a:p>
          <a:p>
            <a:pPr algn="just"/>
            <a:r>
              <a:rPr lang="en-US" altLang="it-IT" sz="18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1.1 Subject only to clause 1.2 below, in no case shall this insurance cover loss damage liability or expense </a:t>
            </a:r>
            <a:r>
              <a:rPr lang="en-US" altLang="it-IT" sz="1800" b="1" i="1" dirty="0">
                <a:solidFill>
                  <a:srgbClr val="000000"/>
                </a:solidFill>
                <a:latin typeface="Georgia" panose="02040502050405020303" pitchFamily="18" charset="0"/>
                <a:ea typeface="Times New Roman" panose="02020603050405020304" pitchFamily="18" charset="0"/>
                <a:cs typeface="Arial" panose="020B0604020202020204" pitchFamily="34" charset="0"/>
              </a:rPr>
              <a:t>directly or indirectly </a:t>
            </a:r>
            <a:r>
              <a:rPr lang="en-US" altLang="it-IT" sz="18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caused by or contributed to by or arising from the use or operation, </a:t>
            </a:r>
            <a:r>
              <a:rPr lang="en-US" altLang="it-IT" sz="1800" b="1" i="1" dirty="0">
                <a:solidFill>
                  <a:srgbClr val="000000"/>
                </a:solidFill>
                <a:latin typeface="Georgia" panose="02040502050405020303" pitchFamily="18" charset="0"/>
                <a:ea typeface="Times New Roman" panose="02020603050405020304" pitchFamily="18" charset="0"/>
                <a:cs typeface="Arial" panose="020B0604020202020204" pitchFamily="34" charset="0"/>
              </a:rPr>
              <a:t>as a means for inflicting harm, </a:t>
            </a:r>
            <a:r>
              <a:rPr lang="en-US" altLang="it-IT" sz="18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of any computer, computer system, computer software </a:t>
            </a:r>
            <a:r>
              <a:rPr lang="en-US" altLang="it-IT" sz="1800" i="1"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programme</a:t>
            </a:r>
            <a:r>
              <a:rPr lang="en-US" altLang="it-IT" sz="18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 malicious code, computer virus or process or any other electronic system.</a:t>
            </a:r>
          </a:p>
          <a:p>
            <a:pPr algn="just"/>
            <a:endParaRPr lang="en-US"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endParaRPr>
          </a:p>
          <a:p>
            <a:pPr algn="just"/>
            <a:r>
              <a:rPr lang="en-US"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rPr>
              <a:t>Se la </a:t>
            </a:r>
            <a:r>
              <a:rPr lang="en-US" altLang="it-IT" sz="1800"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clausola</a:t>
            </a:r>
            <a:r>
              <a:rPr lang="en-US"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rPr>
              <a:t> </a:t>
            </a:r>
            <a:r>
              <a:rPr lang="en-US" altLang="it-IT" sz="1800"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viene</a:t>
            </a:r>
            <a:r>
              <a:rPr lang="en-US"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rPr>
              <a:t> </a:t>
            </a:r>
            <a:r>
              <a:rPr lang="en-US" altLang="it-IT" sz="1800"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adottata</a:t>
            </a:r>
            <a:r>
              <a:rPr lang="en-US"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rPr>
              <a:t> in una </a:t>
            </a:r>
            <a:r>
              <a:rPr lang="en-US" altLang="it-IT" sz="1800"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polizza</a:t>
            </a:r>
            <a:r>
              <a:rPr lang="en-US"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rPr>
              <a:t> </a:t>
            </a:r>
            <a:r>
              <a:rPr lang="en-US" altLang="it-IT" sz="1800"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rischi</a:t>
            </a:r>
            <a:r>
              <a:rPr lang="en-US"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rPr>
              <a:t> </a:t>
            </a:r>
            <a:r>
              <a:rPr lang="en-US" altLang="it-IT" sz="1800"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guerra</a:t>
            </a:r>
            <a:r>
              <a:rPr lang="en-US"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rPr>
              <a:t>/</a:t>
            </a:r>
            <a:r>
              <a:rPr lang="en-US" altLang="it-IT" sz="1800"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terrorismo</a:t>
            </a:r>
            <a:r>
              <a:rPr lang="en-US"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rPr>
              <a:t>  la </a:t>
            </a:r>
            <a:r>
              <a:rPr lang="en-US" altLang="it-IT" sz="1800"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copertura</a:t>
            </a:r>
            <a:r>
              <a:rPr lang="en-US"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rPr>
              <a:t> opera se  </a:t>
            </a:r>
            <a:r>
              <a:rPr lang="en-US" altLang="it-IT" sz="1800"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l’</a:t>
            </a:r>
            <a:r>
              <a:rPr lang="en-US" altLang="it-IT" sz="1800" i="1"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electronic</a:t>
            </a:r>
            <a:r>
              <a:rPr lang="en-US" altLang="it-IT" sz="18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 system</a:t>
            </a:r>
            <a:r>
              <a:rPr lang="en-US"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rPr>
              <a:t> è </a:t>
            </a:r>
            <a:r>
              <a:rPr lang="en-US" altLang="it-IT" sz="1800"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impiegato</a:t>
            </a:r>
            <a:r>
              <a:rPr lang="en-US"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rPr>
              <a:t> </a:t>
            </a:r>
            <a:r>
              <a:rPr lang="en-US" altLang="it-IT" sz="18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“in the launch and/or guidance system and/or firing mechanism of any weapon or missile”.</a:t>
            </a:r>
          </a:p>
        </p:txBody>
      </p:sp>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E23D60E-81E7-409D-925F-72BD87891EE9}"/>
              </a:ext>
            </a:extLst>
          </p:cNvPr>
          <p:cNvSpPr>
            <a:spLocks noGrp="1" noChangeArrowheads="1"/>
          </p:cNvSpPr>
          <p:nvPr>
            <p:ph type="title"/>
          </p:nvPr>
        </p:nvSpPr>
        <p:spPr bwMode="auto">
          <a:xfrm>
            <a:off x="628650" y="188913"/>
            <a:ext cx="7831138" cy="719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it-IT" altLang="it-IT" sz="2800">
                <a:latin typeface="LFT Etica" panose="02000503040000020004" pitchFamily="50" charset="0"/>
                <a:ea typeface="ＭＳ Ｐゴシック" panose="020B0600070205080204" pitchFamily="34" charset="-128"/>
              </a:rPr>
              <a:t>SESSIONE II</a:t>
            </a:r>
            <a:endParaRPr lang="it-IT" altLang="it-IT" sz="2800">
              <a:ea typeface="ＭＳ Ｐゴシック" panose="020B0600070205080204" pitchFamily="34" charset="-128"/>
            </a:endParaRPr>
          </a:p>
        </p:txBody>
      </p:sp>
      <p:sp>
        <p:nvSpPr>
          <p:cNvPr id="4" name="Rettangolo 1">
            <a:extLst>
              <a:ext uri="{FF2B5EF4-FFF2-40B4-BE49-F238E27FC236}">
                <a16:creationId xmlns:a16="http://schemas.microsoft.com/office/drawing/2014/main" id="{270B92A4-86E6-4772-ABD4-DDE7B93D1DF4}"/>
              </a:ext>
            </a:extLst>
          </p:cNvPr>
          <p:cNvSpPr>
            <a:spLocks noChangeArrowheads="1"/>
          </p:cNvSpPr>
          <p:nvPr/>
        </p:nvSpPr>
        <p:spPr bwMode="auto">
          <a:xfrm>
            <a:off x="971550" y="2133600"/>
            <a:ext cx="7331074"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49263">
              <a:defRPr sz="3800">
                <a:solidFill>
                  <a:schemeClr val="tx1"/>
                </a:solidFill>
                <a:latin typeface="Arial" panose="020B0604020202020204" pitchFamily="34" charset="0"/>
                <a:ea typeface="ＭＳ Ｐゴシック" panose="020B0600070205080204" pitchFamily="34" charset="-128"/>
              </a:defRPr>
            </a:lvl1pPr>
            <a:lvl2pPr marL="742950" indent="-285750">
              <a:defRPr sz="3800">
                <a:solidFill>
                  <a:schemeClr val="tx1"/>
                </a:solidFill>
                <a:latin typeface="Arial" panose="020B0604020202020204" pitchFamily="34" charset="0"/>
                <a:ea typeface="ＭＳ Ｐゴシック" panose="020B0600070205080204" pitchFamily="34" charset="-128"/>
              </a:defRPr>
            </a:lvl2pPr>
            <a:lvl3pPr marL="1143000" indent="-228600">
              <a:defRPr sz="3800">
                <a:solidFill>
                  <a:schemeClr val="tx1"/>
                </a:solidFill>
                <a:latin typeface="Arial" panose="020B0604020202020204" pitchFamily="34" charset="0"/>
                <a:ea typeface="ＭＳ Ｐゴシック" panose="020B0600070205080204" pitchFamily="34" charset="-128"/>
              </a:defRPr>
            </a:lvl3pPr>
            <a:lvl4pPr marL="1600200" indent="-228600">
              <a:defRPr sz="3800">
                <a:solidFill>
                  <a:schemeClr val="tx1"/>
                </a:solidFill>
                <a:latin typeface="Arial" panose="020B0604020202020204" pitchFamily="34" charset="0"/>
                <a:ea typeface="ＭＳ Ｐゴシック" panose="020B0600070205080204" pitchFamily="34" charset="-128"/>
              </a:defRPr>
            </a:lvl4pPr>
            <a:lvl5pPr marL="2057400" indent="-228600">
              <a:defRPr sz="3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9pPr>
          </a:lstStyle>
          <a:p>
            <a:pPr algn="ctr"/>
            <a:r>
              <a:rPr lang="it-IT"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rPr>
              <a:t>Ritenuta troppo restrittiva e drastica nelle esclusioni </a:t>
            </a:r>
          </a:p>
          <a:p>
            <a:pPr algn="just"/>
            <a:endParaRPr lang="it-IT"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endParaRPr>
          </a:p>
          <a:p>
            <a:pPr algn="just"/>
            <a:r>
              <a:rPr lang="it-IT"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rPr>
              <a:t>Esclude eventi e sinistri altrimenti coperti (es. </a:t>
            </a:r>
            <a:r>
              <a:rPr lang="it-IT" altLang="it-IT" sz="18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grounding</a:t>
            </a:r>
            <a:r>
              <a:rPr lang="it-IT"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rPr>
              <a:t> determinato da un attacco </a:t>
            </a:r>
            <a:r>
              <a:rPr lang="it-IT" altLang="it-IT" sz="18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hacker</a:t>
            </a:r>
            <a:r>
              <a:rPr lang="it-IT"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rPr>
              <a:t>) </a:t>
            </a:r>
          </a:p>
          <a:p>
            <a:pPr algn="just"/>
            <a:endParaRPr lang="it-IT"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endParaRPr>
          </a:p>
          <a:p>
            <a:pPr algn="just"/>
            <a:r>
              <a:rPr lang="it-IT"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rPr>
              <a:t>L’esclusione opera tutte le volte che viene impiegato un </a:t>
            </a:r>
            <a:r>
              <a:rPr lang="it-IT" altLang="it-IT" sz="1800" i="1"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electronic</a:t>
            </a:r>
            <a:r>
              <a:rPr lang="it-IT" altLang="it-IT" sz="18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 system</a:t>
            </a:r>
            <a:r>
              <a:rPr lang="it-IT"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rPr>
              <a:t>. </a:t>
            </a:r>
          </a:p>
          <a:p>
            <a:pPr algn="just"/>
            <a:endParaRPr lang="it-IT"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endParaRPr>
          </a:p>
          <a:p>
            <a:pPr algn="just"/>
            <a:r>
              <a:rPr lang="it-IT"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rPr>
              <a:t>Polizza  di carico falsificata con un </a:t>
            </a:r>
            <a:r>
              <a:rPr lang="it-IT" altLang="it-IT" sz="1800" i="1"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electronic</a:t>
            </a:r>
            <a:r>
              <a:rPr lang="it-IT" altLang="it-IT" sz="18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 device </a:t>
            </a:r>
            <a:r>
              <a:rPr lang="it-IT"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rPr>
              <a:t>per ottenere la consegna del carico. E’ una fattispecie coperta?   In caso di impiego di fotocopiatrice? </a:t>
            </a:r>
          </a:p>
        </p:txBody>
      </p:sp>
    </p:spTree>
  </p:cSld>
  <p:clrMapOvr>
    <a:masterClrMapping/>
  </p:clrMapOvr>
  <p:transition spd="slow">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B23EC893-DB3B-4754-8FE8-002C206BA58B}"/>
              </a:ext>
            </a:extLst>
          </p:cNvPr>
          <p:cNvSpPr>
            <a:spLocks noGrp="1" noChangeArrowheads="1"/>
          </p:cNvSpPr>
          <p:nvPr>
            <p:ph type="title"/>
          </p:nvPr>
        </p:nvSpPr>
        <p:spPr bwMode="auto">
          <a:xfrm>
            <a:off x="638175" y="188913"/>
            <a:ext cx="7321550" cy="719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it-IT" altLang="it-IT" sz="2800">
                <a:latin typeface="LFT Etica" panose="02000503040000020004" pitchFamily="50" charset="0"/>
                <a:ea typeface="ＭＳ Ｐゴシック" panose="020B0600070205080204" pitchFamily="34" charset="-128"/>
              </a:rPr>
              <a:t>Titolo</a:t>
            </a:r>
            <a:endParaRPr lang="it-IT" altLang="it-IT" sz="2800">
              <a:ea typeface="ＭＳ Ｐゴシック" panose="020B0600070205080204" pitchFamily="34" charset="-128"/>
            </a:endParaRPr>
          </a:p>
        </p:txBody>
      </p:sp>
      <p:sp>
        <p:nvSpPr>
          <p:cNvPr id="4" name="Rettangolo 1">
            <a:extLst>
              <a:ext uri="{FF2B5EF4-FFF2-40B4-BE49-F238E27FC236}">
                <a16:creationId xmlns:a16="http://schemas.microsoft.com/office/drawing/2014/main" id="{CBCDF2F7-98B1-4332-9D4B-54D3DD61CFF5}"/>
              </a:ext>
            </a:extLst>
          </p:cNvPr>
          <p:cNvSpPr>
            <a:spLocks noChangeArrowheads="1"/>
          </p:cNvSpPr>
          <p:nvPr/>
        </p:nvSpPr>
        <p:spPr bwMode="auto">
          <a:xfrm>
            <a:off x="971550" y="2133600"/>
            <a:ext cx="7331074"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49263">
              <a:defRPr sz="3800">
                <a:solidFill>
                  <a:schemeClr val="tx1"/>
                </a:solidFill>
                <a:latin typeface="Arial" panose="020B0604020202020204" pitchFamily="34" charset="0"/>
                <a:ea typeface="ＭＳ Ｐゴシック" panose="020B0600070205080204" pitchFamily="34" charset="-128"/>
              </a:defRPr>
            </a:lvl1pPr>
            <a:lvl2pPr marL="742950" indent="-285750">
              <a:defRPr sz="3800">
                <a:solidFill>
                  <a:schemeClr val="tx1"/>
                </a:solidFill>
                <a:latin typeface="Arial" panose="020B0604020202020204" pitchFamily="34" charset="0"/>
                <a:ea typeface="ＭＳ Ｐゴシック" panose="020B0600070205080204" pitchFamily="34" charset="-128"/>
              </a:defRPr>
            </a:lvl2pPr>
            <a:lvl3pPr marL="1143000" indent="-228600">
              <a:defRPr sz="3800">
                <a:solidFill>
                  <a:schemeClr val="tx1"/>
                </a:solidFill>
                <a:latin typeface="Arial" panose="020B0604020202020204" pitchFamily="34" charset="0"/>
                <a:ea typeface="ＭＳ Ｐゴシック" panose="020B0600070205080204" pitchFamily="34" charset="-128"/>
              </a:defRPr>
            </a:lvl3pPr>
            <a:lvl4pPr marL="1600200" indent="-228600">
              <a:defRPr sz="3800">
                <a:solidFill>
                  <a:schemeClr val="tx1"/>
                </a:solidFill>
                <a:latin typeface="Arial" panose="020B0604020202020204" pitchFamily="34" charset="0"/>
                <a:ea typeface="ＭＳ Ｐゴシック" panose="020B0600070205080204" pitchFamily="34" charset="-128"/>
              </a:defRPr>
            </a:lvl4pPr>
            <a:lvl5pPr marL="2057400" indent="-228600">
              <a:defRPr sz="3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9pPr>
          </a:lstStyle>
          <a:p>
            <a:pPr algn="just"/>
            <a:r>
              <a:rPr lang="it-IT"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rPr>
              <a:t>La Prudential </a:t>
            </a:r>
            <a:r>
              <a:rPr lang="it-IT" altLang="it-IT" sz="1800"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Regulation</a:t>
            </a:r>
            <a:r>
              <a:rPr lang="it-IT"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rPr>
              <a:t> Authority (PRA) e gli stessi Lloyd’s hanno evidenziato la necessità di dare certezza in caso di “</a:t>
            </a:r>
            <a:r>
              <a:rPr lang="it-IT" altLang="it-IT" sz="18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non-</a:t>
            </a:r>
            <a:r>
              <a:rPr lang="it-IT" altLang="it-IT" sz="1800" i="1"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affirmative</a:t>
            </a:r>
            <a:r>
              <a:rPr lang="it-IT"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rPr>
              <a:t>” o “</a:t>
            </a:r>
            <a:r>
              <a:rPr lang="it-IT" altLang="it-IT" sz="1800" i="1"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silent</a:t>
            </a:r>
            <a:r>
              <a:rPr lang="it-IT"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rPr>
              <a:t>” cyber cover. </a:t>
            </a:r>
          </a:p>
          <a:p>
            <a:pPr algn="just"/>
            <a:endParaRPr lang="it-IT"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endParaRPr>
          </a:p>
          <a:p>
            <a:pPr algn="just"/>
            <a:r>
              <a:rPr lang="it-IT"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rPr>
              <a:t>Richiesta al mercato assicurativo di “</a:t>
            </a:r>
            <a:r>
              <a:rPr lang="it-IT" altLang="it-IT" sz="1800" i="1"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identify</a:t>
            </a:r>
            <a:r>
              <a:rPr lang="it-IT" altLang="it-IT" sz="18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 </a:t>
            </a:r>
            <a:r>
              <a:rPr lang="it-IT" altLang="it-IT" sz="1800" i="1"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quantify</a:t>
            </a:r>
            <a:r>
              <a:rPr lang="it-IT" altLang="it-IT" sz="18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 and </a:t>
            </a:r>
            <a:r>
              <a:rPr lang="it-IT" altLang="it-IT" sz="1800" i="1"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manage</a:t>
            </a:r>
            <a:r>
              <a:rPr lang="it-IT"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rPr>
              <a:t>”  la </a:t>
            </a:r>
            <a:r>
              <a:rPr lang="it-IT" altLang="it-IT" sz="18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cyber </a:t>
            </a:r>
            <a:r>
              <a:rPr lang="it-IT" altLang="it-IT" sz="1800" i="1"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exposure</a:t>
            </a:r>
            <a:endParaRPr lang="it-IT" altLang="it-IT" sz="1800" i="1" dirty="0">
              <a:solidFill>
                <a:srgbClr val="000000"/>
              </a:solidFill>
              <a:latin typeface="Georgia" panose="02040502050405020303" pitchFamily="18" charset="0"/>
              <a:ea typeface="Times New Roman" panose="02020603050405020304" pitchFamily="18" charset="0"/>
              <a:cs typeface="Arial" panose="020B0604020202020204" pitchFamily="34" charset="0"/>
            </a:endParaRPr>
          </a:p>
          <a:p>
            <a:pPr algn="just"/>
            <a:endParaRPr lang="it-IT"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endParaRPr>
          </a:p>
          <a:p>
            <a:pPr algn="just"/>
            <a:r>
              <a:rPr lang="it-IT"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rPr>
              <a:t>Il Joint Cargo Committee dopo una serie di consultazioni ha introdotto la JC2019-004 nel luglio 2019,  con l’obiettivo di sostituire  la Cl. 380</a:t>
            </a:r>
          </a:p>
        </p:txBody>
      </p:sp>
    </p:spTree>
  </p:cSld>
  <p:clrMapOvr>
    <a:masterClrMapping/>
  </p:clrMapOvr>
  <p:transition spd="slow">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3BAACFA-5F65-4699-A956-8EFBBD42FD92}"/>
              </a:ext>
            </a:extLst>
          </p:cNvPr>
          <p:cNvSpPr>
            <a:spLocks noGrp="1" noChangeArrowheads="1"/>
          </p:cNvSpPr>
          <p:nvPr>
            <p:ph type="title"/>
          </p:nvPr>
        </p:nvSpPr>
        <p:spPr bwMode="auto">
          <a:xfrm>
            <a:off x="638175" y="188913"/>
            <a:ext cx="8686800" cy="719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it-IT" altLang="it-IT" sz="2000">
                <a:latin typeface="LFT Etica" panose="02000503040000020004" pitchFamily="50" charset="0"/>
                <a:ea typeface="ＭＳ Ｐゴシック" panose="020B0600070205080204" pitchFamily="34" charset="-128"/>
              </a:rPr>
              <a:t>Titolo</a:t>
            </a:r>
          </a:p>
        </p:txBody>
      </p:sp>
      <p:sp>
        <p:nvSpPr>
          <p:cNvPr id="3" name="Rettangolo 1">
            <a:extLst>
              <a:ext uri="{FF2B5EF4-FFF2-40B4-BE49-F238E27FC236}">
                <a16:creationId xmlns:a16="http://schemas.microsoft.com/office/drawing/2014/main" id="{85B3BA83-9527-4E9D-B502-CD8974946FEB}"/>
              </a:ext>
            </a:extLst>
          </p:cNvPr>
          <p:cNvSpPr>
            <a:spLocks noChangeArrowheads="1"/>
          </p:cNvSpPr>
          <p:nvPr/>
        </p:nvSpPr>
        <p:spPr bwMode="auto">
          <a:xfrm>
            <a:off x="971550" y="2133600"/>
            <a:ext cx="7331074"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49263">
              <a:defRPr sz="3800">
                <a:solidFill>
                  <a:schemeClr val="tx1"/>
                </a:solidFill>
                <a:latin typeface="Arial" panose="020B0604020202020204" pitchFamily="34" charset="0"/>
                <a:ea typeface="ＭＳ Ｐゴシック" panose="020B0600070205080204" pitchFamily="34" charset="-128"/>
              </a:defRPr>
            </a:lvl1pPr>
            <a:lvl2pPr marL="742950" indent="-285750">
              <a:defRPr sz="3800">
                <a:solidFill>
                  <a:schemeClr val="tx1"/>
                </a:solidFill>
                <a:latin typeface="Arial" panose="020B0604020202020204" pitchFamily="34" charset="0"/>
                <a:ea typeface="ＭＳ Ｐゴシック" panose="020B0600070205080204" pitchFamily="34" charset="-128"/>
              </a:defRPr>
            </a:lvl2pPr>
            <a:lvl3pPr marL="1143000" indent="-228600">
              <a:defRPr sz="3800">
                <a:solidFill>
                  <a:schemeClr val="tx1"/>
                </a:solidFill>
                <a:latin typeface="Arial" panose="020B0604020202020204" pitchFamily="34" charset="0"/>
                <a:ea typeface="ＭＳ Ｐゴシック" panose="020B0600070205080204" pitchFamily="34" charset="-128"/>
              </a:defRPr>
            </a:lvl3pPr>
            <a:lvl4pPr marL="1600200" indent="-228600">
              <a:defRPr sz="3800">
                <a:solidFill>
                  <a:schemeClr val="tx1"/>
                </a:solidFill>
                <a:latin typeface="Arial" panose="020B0604020202020204" pitchFamily="34" charset="0"/>
                <a:ea typeface="ＭＳ Ｐゴシック" panose="020B0600070205080204" pitchFamily="34" charset="-128"/>
              </a:defRPr>
            </a:lvl4pPr>
            <a:lvl5pPr marL="2057400" indent="-228600">
              <a:defRPr sz="3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9pPr>
          </a:lstStyle>
          <a:p>
            <a:pPr algn="just"/>
            <a:r>
              <a:rPr lang="en-US"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rPr>
              <a:t>JC2019-004 : Cyber Coverage Clause</a:t>
            </a:r>
          </a:p>
          <a:p>
            <a:pPr algn="just"/>
            <a:endParaRPr lang="en-US"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endParaRPr>
          </a:p>
          <a:p>
            <a:pPr algn="just"/>
            <a:r>
              <a:rPr lang="en-US" altLang="it-IT" sz="18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1.1 It shall be a condition of cover under this insurance that the Insured can demonstrate that they have implemented </a:t>
            </a:r>
            <a:r>
              <a:rPr lang="en-US" altLang="it-IT" sz="1800" b="1" i="1" dirty="0">
                <a:solidFill>
                  <a:srgbClr val="000000"/>
                </a:solidFill>
                <a:latin typeface="Georgia" panose="02040502050405020303" pitchFamily="18" charset="0"/>
                <a:ea typeface="Times New Roman" panose="02020603050405020304" pitchFamily="18" charset="0"/>
                <a:cs typeface="Arial" panose="020B0604020202020204" pitchFamily="34" charset="0"/>
              </a:rPr>
              <a:t>reasonable measures </a:t>
            </a:r>
            <a:r>
              <a:rPr lang="en-US" altLang="it-IT" sz="18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to ensure compliance with the US or UK National Cyber Security Centre recommendations, or equivalent national recommendations, current at inception of this insurance. If the Insured cannot provide evidence that these measures, or such other measures that may be required by Insurers were undertaken, then there shall be no cover under this insurance for losses arising from the use of Software.</a:t>
            </a:r>
          </a:p>
        </p:txBody>
      </p:sp>
    </p:spTree>
  </p:cSld>
  <p:clrMapOvr>
    <a:masterClrMapping/>
  </p:clrMapOvr>
  <p:transition spd="slow">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E0AFA2F-76A1-43F8-9B4D-633E6097BDC9}"/>
              </a:ext>
            </a:extLst>
          </p:cNvPr>
          <p:cNvSpPr>
            <a:spLocks noGrp="1" noChangeArrowheads="1"/>
          </p:cNvSpPr>
          <p:nvPr>
            <p:ph type="title"/>
          </p:nvPr>
        </p:nvSpPr>
        <p:spPr bwMode="auto">
          <a:xfrm>
            <a:off x="638175" y="188913"/>
            <a:ext cx="8686800" cy="719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it-IT" altLang="it-IT" sz="2000">
                <a:latin typeface="LFT Etica" panose="02000503040000020004" pitchFamily="50" charset="0"/>
                <a:ea typeface="ＭＳ Ｐゴシック" panose="020B0600070205080204" pitchFamily="34" charset="-128"/>
              </a:rPr>
              <a:t>Titolo</a:t>
            </a:r>
          </a:p>
        </p:txBody>
      </p:sp>
      <p:sp>
        <p:nvSpPr>
          <p:cNvPr id="3" name="Rettangolo 1">
            <a:extLst>
              <a:ext uri="{FF2B5EF4-FFF2-40B4-BE49-F238E27FC236}">
                <a16:creationId xmlns:a16="http://schemas.microsoft.com/office/drawing/2014/main" id="{FA1CD436-22E5-4CFB-8B39-B04C66478458}"/>
              </a:ext>
            </a:extLst>
          </p:cNvPr>
          <p:cNvSpPr>
            <a:spLocks noChangeArrowheads="1"/>
          </p:cNvSpPr>
          <p:nvPr/>
        </p:nvSpPr>
        <p:spPr bwMode="auto">
          <a:xfrm>
            <a:off x="827584" y="1340768"/>
            <a:ext cx="747504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49263">
              <a:defRPr sz="3800">
                <a:solidFill>
                  <a:schemeClr val="tx1"/>
                </a:solidFill>
                <a:latin typeface="Arial" panose="020B0604020202020204" pitchFamily="34" charset="0"/>
                <a:ea typeface="ＭＳ Ｐゴシック" panose="020B0600070205080204" pitchFamily="34" charset="-128"/>
              </a:defRPr>
            </a:lvl1pPr>
            <a:lvl2pPr marL="742950" indent="-285750">
              <a:defRPr sz="3800">
                <a:solidFill>
                  <a:schemeClr val="tx1"/>
                </a:solidFill>
                <a:latin typeface="Arial" panose="020B0604020202020204" pitchFamily="34" charset="0"/>
                <a:ea typeface="ＭＳ Ｐゴシック" panose="020B0600070205080204" pitchFamily="34" charset="-128"/>
              </a:defRPr>
            </a:lvl2pPr>
            <a:lvl3pPr marL="1143000" indent="-228600">
              <a:defRPr sz="3800">
                <a:solidFill>
                  <a:schemeClr val="tx1"/>
                </a:solidFill>
                <a:latin typeface="Arial" panose="020B0604020202020204" pitchFamily="34" charset="0"/>
                <a:ea typeface="ＭＳ Ｐゴシック" panose="020B0600070205080204" pitchFamily="34" charset="-128"/>
              </a:defRPr>
            </a:lvl3pPr>
            <a:lvl4pPr marL="1600200" indent="-228600">
              <a:defRPr sz="3800">
                <a:solidFill>
                  <a:schemeClr val="tx1"/>
                </a:solidFill>
                <a:latin typeface="Arial" panose="020B0604020202020204" pitchFamily="34" charset="0"/>
                <a:ea typeface="ＭＳ Ｐゴシック" panose="020B0600070205080204" pitchFamily="34" charset="-128"/>
              </a:defRPr>
            </a:lvl4pPr>
            <a:lvl5pPr marL="2057400" indent="-228600">
              <a:defRPr sz="3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9pPr>
          </a:lstStyle>
          <a:p>
            <a:pPr algn="just"/>
            <a:r>
              <a:rPr lang="en-US"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rPr>
              <a:t>JC2019-004 : Cyber Coverage Clause</a:t>
            </a:r>
          </a:p>
          <a:p>
            <a:pPr algn="just"/>
            <a:endParaRPr lang="en-US"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endParaRPr>
          </a:p>
          <a:p>
            <a:pPr algn="just"/>
            <a:r>
              <a:rPr lang="en-US"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rPr>
              <a:t>1.2  this insurance shall indemnify the Insured for any physical loss or damage, liability or expense, which would otherwise be covered under this insurance, which affects </a:t>
            </a:r>
            <a:r>
              <a:rPr lang="en-US" altLang="it-IT" sz="1600" b="1" dirty="0">
                <a:solidFill>
                  <a:srgbClr val="000000"/>
                </a:solidFill>
                <a:latin typeface="Georgia" panose="02040502050405020303" pitchFamily="18" charset="0"/>
                <a:ea typeface="Times New Roman" panose="02020603050405020304" pitchFamily="18" charset="0"/>
                <a:cs typeface="Arial" panose="020B0604020202020204" pitchFamily="34" charset="0"/>
              </a:rPr>
              <a:t>solely the Insured or the Insured’s property</a:t>
            </a:r>
            <a:r>
              <a:rPr lang="en-US"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rPr>
              <a:t>, </a:t>
            </a:r>
            <a:r>
              <a:rPr lang="en-US" altLang="it-IT" sz="1600" b="1" dirty="0">
                <a:solidFill>
                  <a:srgbClr val="000000"/>
                </a:solidFill>
                <a:latin typeface="Georgia" panose="02040502050405020303" pitchFamily="18" charset="0"/>
                <a:ea typeface="Times New Roman" panose="02020603050405020304" pitchFamily="18" charset="0"/>
                <a:cs typeface="Arial" panose="020B0604020202020204" pitchFamily="34" charset="0"/>
              </a:rPr>
              <a:t>and arises from the use of Software. </a:t>
            </a:r>
          </a:p>
          <a:p>
            <a:pPr algn="just"/>
            <a:endParaRPr lang="en-US" altLang="it-IT" sz="1600" b="1" dirty="0">
              <a:solidFill>
                <a:srgbClr val="000000"/>
              </a:solidFill>
              <a:latin typeface="Georgia" panose="02040502050405020303" pitchFamily="18" charset="0"/>
              <a:ea typeface="Times New Roman" panose="02020603050405020304" pitchFamily="18" charset="0"/>
              <a:cs typeface="Arial" panose="020B0604020202020204" pitchFamily="34" charset="0"/>
            </a:endParaRPr>
          </a:p>
          <a:p>
            <a:pPr algn="just"/>
            <a:r>
              <a:rPr lang="en-US"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rPr>
              <a:t>Software shall mean the programs, source codes, scripts, applications and other operating information used to instruct computers to perform one or more task(s). </a:t>
            </a:r>
          </a:p>
          <a:p>
            <a:pPr algn="just"/>
            <a:endParaRPr lang="en-US"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endParaRPr>
          </a:p>
          <a:p>
            <a:pPr algn="just"/>
            <a:r>
              <a:rPr lang="en-US"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rPr>
              <a:t>1.3 </a:t>
            </a:r>
            <a:r>
              <a:rPr lang="en-US" altLang="it-IT" sz="1600" b="1" dirty="0">
                <a:solidFill>
                  <a:srgbClr val="000000"/>
                </a:solidFill>
                <a:latin typeface="Georgia" panose="02040502050405020303" pitchFamily="18" charset="0"/>
                <a:ea typeface="Times New Roman" panose="02020603050405020304" pitchFamily="18" charset="0"/>
                <a:cs typeface="Arial" panose="020B0604020202020204" pitchFamily="34" charset="0"/>
              </a:rPr>
              <a:t>Other than whilst the subject matter insured is on board any means of conveyance</a:t>
            </a:r>
            <a:r>
              <a:rPr lang="en-US"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rPr>
              <a:t>, this insurance excludes physical loss or damage, liability or expense arising from the use of Software, which leads to a Systemic Loss. </a:t>
            </a:r>
          </a:p>
          <a:p>
            <a:pPr algn="just"/>
            <a:endParaRPr lang="en-US"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endParaRPr>
          </a:p>
          <a:p>
            <a:pPr algn="just"/>
            <a:r>
              <a:rPr lang="en-US"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rPr>
              <a:t>A </a:t>
            </a:r>
            <a:r>
              <a:rPr lang="en-US" altLang="it-IT" sz="1600" b="1" dirty="0">
                <a:solidFill>
                  <a:srgbClr val="000000"/>
                </a:solidFill>
                <a:latin typeface="Georgia" panose="02040502050405020303" pitchFamily="18" charset="0"/>
                <a:ea typeface="Times New Roman" panose="02020603050405020304" pitchFamily="18" charset="0"/>
                <a:cs typeface="Arial" panose="020B0604020202020204" pitchFamily="34" charset="0"/>
              </a:rPr>
              <a:t>Systemic Loss </a:t>
            </a:r>
            <a:r>
              <a:rPr lang="en-US"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rPr>
              <a:t>shall mean physical loss or damage, liability or expense ….. </a:t>
            </a:r>
            <a:r>
              <a:rPr lang="en-US" altLang="it-IT" sz="1600" b="1" dirty="0">
                <a:solidFill>
                  <a:srgbClr val="000000"/>
                </a:solidFill>
                <a:latin typeface="Georgia" panose="02040502050405020303" pitchFamily="18" charset="0"/>
                <a:ea typeface="Times New Roman" panose="02020603050405020304" pitchFamily="18" charset="0"/>
                <a:cs typeface="Arial" panose="020B0604020202020204" pitchFamily="34" charset="0"/>
              </a:rPr>
              <a:t>which affects more than this Insured or this Insured’s property</a:t>
            </a:r>
            <a:r>
              <a:rPr lang="en-US" altLang="it-IT" sz="1600" dirty="0">
                <a:solidFill>
                  <a:srgbClr val="000000"/>
                </a:solidFill>
                <a:latin typeface="Georgia" panose="02040502050405020303" pitchFamily="18" charset="0"/>
                <a:ea typeface="Times New Roman" panose="02020603050405020304" pitchFamily="18" charset="0"/>
                <a:cs typeface="Arial" panose="020B0604020202020204" pitchFamily="34" charset="0"/>
              </a:rPr>
              <a:t>. </a:t>
            </a:r>
          </a:p>
        </p:txBody>
      </p:sp>
    </p:spTree>
  </p:cSld>
  <p:clrMapOvr>
    <a:masterClrMapping/>
  </p:clrMapOvr>
  <p:transition spd="slow">
    <p:circl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E0AFA2F-76A1-43F8-9B4D-633E6097BDC9}"/>
              </a:ext>
            </a:extLst>
          </p:cNvPr>
          <p:cNvSpPr>
            <a:spLocks noGrp="1" noChangeArrowheads="1"/>
          </p:cNvSpPr>
          <p:nvPr>
            <p:ph type="title"/>
          </p:nvPr>
        </p:nvSpPr>
        <p:spPr bwMode="auto">
          <a:xfrm>
            <a:off x="638175" y="188913"/>
            <a:ext cx="8686800" cy="719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it-IT" altLang="it-IT" sz="2000">
                <a:latin typeface="LFT Etica" panose="02000503040000020004" pitchFamily="50" charset="0"/>
                <a:ea typeface="ＭＳ Ｐゴシック" panose="020B0600070205080204" pitchFamily="34" charset="-128"/>
              </a:rPr>
              <a:t>Titolo</a:t>
            </a:r>
          </a:p>
        </p:txBody>
      </p:sp>
      <p:sp>
        <p:nvSpPr>
          <p:cNvPr id="3" name="Rettangolo 1">
            <a:extLst>
              <a:ext uri="{FF2B5EF4-FFF2-40B4-BE49-F238E27FC236}">
                <a16:creationId xmlns:a16="http://schemas.microsoft.com/office/drawing/2014/main" id="{FA1CD436-22E5-4CFB-8B39-B04C66478458}"/>
              </a:ext>
            </a:extLst>
          </p:cNvPr>
          <p:cNvSpPr>
            <a:spLocks noChangeArrowheads="1"/>
          </p:cNvSpPr>
          <p:nvPr/>
        </p:nvSpPr>
        <p:spPr bwMode="auto">
          <a:xfrm>
            <a:off x="971550" y="2133600"/>
            <a:ext cx="7331074"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49263">
              <a:defRPr sz="3800">
                <a:solidFill>
                  <a:schemeClr val="tx1"/>
                </a:solidFill>
                <a:latin typeface="Arial" panose="020B0604020202020204" pitchFamily="34" charset="0"/>
                <a:ea typeface="ＭＳ Ｐゴシック" panose="020B0600070205080204" pitchFamily="34" charset="-128"/>
              </a:defRPr>
            </a:lvl1pPr>
            <a:lvl2pPr marL="742950" indent="-285750">
              <a:defRPr sz="3800">
                <a:solidFill>
                  <a:schemeClr val="tx1"/>
                </a:solidFill>
                <a:latin typeface="Arial" panose="020B0604020202020204" pitchFamily="34" charset="0"/>
                <a:ea typeface="ＭＳ Ｐゴシック" panose="020B0600070205080204" pitchFamily="34" charset="-128"/>
              </a:defRPr>
            </a:lvl2pPr>
            <a:lvl3pPr marL="1143000" indent="-228600">
              <a:defRPr sz="3800">
                <a:solidFill>
                  <a:schemeClr val="tx1"/>
                </a:solidFill>
                <a:latin typeface="Arial" panose="020B0604020202020204" pitchFamily="34" charset="0"/>
                <a:ea typeface="ＭＳ Ｐゴシック" panose="020B0600070205080204" pitchFamily="34" charset="-128"/>
              </a:defRPr>
            </a:lvl3pPr>
            <a:lvl4pPr marL="1600200" indent="-228600">
              <a:defRPr sz="3800">
                <a:solidFill>
                  <a:schemeClr val="tx1"/>
                </a:solidFill>
                <a:latin typeface="Arial" panose="020B0604020202020204" pitchFamily="34" charset="0"/>
                <a:ea typeface="ＭＳ Ｐゴシック" panose="020B0600070205080204" pitchFamily="34" charset="-128"/>
              </a:defRPr>
            </a:lvl4pPr>
            <a:lvl5pPr marL="2057400" indent="-228600">
              <a:defRPr sz="3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9pPr>
          </a:lstStyle>
          <a:p>
            <a:pPr algn="just"/>
            <a:r>
              <a:rPr lang="it-IT" altLang="it-IT" sz="2000" dirty="0">
                <a:solidFill>
                  <a:srgbClr val="000000"/>
                </a:solidFill>
                <a:latin typeface="Georgia" panose="02040502050405020303" pitchFamily="18" charset="0"/>
                <a:ea typeface="Times New Roman" panose="02020603050405020304" pitchFamily="18" charset="0"/>
                <a:cs typeface="Arial" panose="020B0604020202020204" pitchFamily="34" charset="0"/>
              </a:rPr>
              <a:t>Aspetti critici</a:t>
            </a:r>
          </a:p>
          <a:p>
            <a:pPr algn="just"/>
            <a:endParaRPr lang="it-IT" altLang="it-IT" sz="2000" dirty="0">
              <a:solidFill>
                <a:srgbClr val="000000"/>
              </a:solidFill>
              <a:latin typeface="Georgia" panose="02040502050405020303" pitchFamily="18" charset="0"/>
              <a:ea typeface="Times New Roman" panose="02020603050405020304" pitchFamily="18" charset="0"/>
              <a:cs typeface="Arial" panose="020B0604020202020204" pitchFamily="34" charset="0"/>
            </a:endParaRPr>
          </a:p>
          <a:p>
            <a:pPr marL="792163" indent="-342900" algn="just">
              <a:buFont typeface="Wingdings" panose="05000000000000000000" pitchFamily="2" charset="2"/>
              <a:buChar char="Ø"/>
            </a:pPr>
            <a:r>
              <a:rPr lang="it-IT" altLang="it-IT" sz="2000" dirty="0">
                <a:solidFill>
                  <a:srgbClr val="000000"/>
                </a:solidFill>
                <a:latin typeface="Georgia" panose="02040502050405020303" pitchFamily="18" charset="0"/>
                <a:ea typeface="Times New Roman" panose="02020603050405020304" pitchFamily="18" charset="0"/>
                <a:cs typeface="Arial" panose="020B0604020202020204" pitchFamily="34" charset="0"/>
              </a:rPr>
              <a:t>Misure di prevenzione/mitigazione del rischio</a:t>
            </a:r>
          </a:p>
          <a:p>
            <a:pPr marL="792163" indent="-342900" algn="just">
              <a:buFont typeface="Wingdings" panose="05000000000000000000" pitchFamily="2" charset="2"/>
              <a:buChar char="Ø"/>
            </a:pPr>
            <a:endParaRPr lang="it-IT" altLang="it-IT" sz="2000" dirty="0">
              <a:solidFill>
                <a:srgbClr val="000000"/>
              </a:solidFill>
              <a:latin typeface="Georgia" panose="02040502050405020303" pitchFamily="18" charset="0"/>
              <a:ea typeface="Times New Roman" panose="02020603050405020304" pitchFamily="18" charset="0"/>
              <a:cs typeface="Arial" panose="020B0604020202020204" pitchFamily="34" charset="0"/>
            </a:endParaRPr>
          </a:p>
          <a:p>
            <a:pPr marL="792163" indent="-342900" algn="just">
              <a:buFont typeface="Wingdings" panose="05000000000000000000" pitchFamily="2" charset="2"/>
              <a:buChar char="Ø"/>
            </a:pPr>
            <a:r>
              <a:rPr lang="it-IT" altLang="it-IT" sz="2000" dirty="0">
                <a:solidFill>
                  <a:srgbClr val="000000"/>
                </a:solidFill>
                <a:latin typeface="Georgia" panose="02040502050405020303" pitchFamily="18" charset="0"/>
                <a:ea typeface="Times New Roman" panose="02020603050405020304" pitchFamily="18" charset="0"/>
                <a:cs typeface="Arial" panose="020B0604020202020204" pitchFamily="34" charset="0"/>
              </a:rPr>
              <a:t>Opera in caso di </a:t>
            </a:r>
            <a:r>
              <a:rPr lang="it-IT" altLang="it-IT" sz="2000" i="1"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malicious</a:t>
            </a:r>
            <a:r>
              <a:rPr lang="it-IT" altLang="it-IT" sz="20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 </a:t>
            </a:r>
            <a:r>
              <a:rPr lang="it-IT" altLang="it-IT" sz="2000" dirty="0">
                <a:solidFill>
                  <a:srgbClr val="000000"/>
                </a:solidFill>
                <a:latin typeface="Georgia" panose="02040502050405020303" pitchFamily="18" charset="0"/>
                <a:ea typeface="Times New Roman" panose="02020603050405020304" pitchFamily="18" charset="0"/>
                <a:cs typeface="Arial" panose="020B0604020202020204" pitchFamily="34" charset="0"/>
              </a:rPr>
              <a:t>e</a:t>
            </a:r>
            <a:r>
              <a:rPr lang="it-IT" altLang="it-IT" sz="20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 non </a:t>
            </a:r>
            <a:r>
              <a:rPr lang="it-IT" altLang="it-IT" sz="2000" i="1"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malicious</a:t>
            </a:r>
            <a:r>
              <a:rPr lang="it-IT" altLang="it-IT" sz="20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 cyber </a:t>
            </a:r>
          </a:p>
          <a:p>
            <a:pPr marL="792163" indent="-342900" algn="just">
              <a:buFont typeface="Wingdings" panose="05000000000000000000" pitchFamily="2" charset="2"/>
              <a:buChar char="Ø"/>
            </a:pPr>
            <a:endParaRPr lang="it-IT" altLang="it-IT" sz="2000" dirty="0">
              <a:solidFill>
                <a:srgbClr val="000000"/>
              </a:solidFill>
              <a:latin typeface="Georgia" panose="02040502050405020303" pitchFamily="18" charset="0"/>
              <a:ea typeface="Times New Roman" panose="02020603050405020304" pitchFamily="18" charset="0"/>
              <a:cs typeface="Arial" panose="020B0604020202020204" pitchFamily="34" charset="0"/>
            </a:endParaRPr>
          </a:p>
          <a:p>
            <a:pPr marL="792163" indent="-342900" algn="just">
              <a:buFont typeface="Wingdings" panose="05000000000000000000" pitchFamily="2" charset="2"/>
              <a:buChar char="Ø"/>
            </a:pPr>
            <a:r>
              <a:rPr lang="it-IT" altLang="it-IT" sz="2000" i="1"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Systemic</a:t>
            </a:r>
            <a:r>
              <a:rPr lang="it-IT" altLang="it-IT" sz="20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 risk </a:t>
            </a:r>
            <a:r>
              <a:rPr lang="it-IT" altLang="it-IT" sz="2000" dirty="0">
                <a:solidFill>
                  <a:srgbClr val="000000"/>
                </a:solidFill>
                <a:latin typeface="Georgia" panose="02040502050405020303" pitchFamily="18" charset="0"/>
                <a:ea typeface="Times New Roman" panose="02020603050405020304" pitchFamily="18" charset="0"/>
                <a:cs typeface="Arial" panose="020B0604020202020204" pitchFamily="34" charset="0"/>
              </a:rPr>
              <a:t>ed </a:t>
            </a:r>
            <a:r>
              <a:rPr lang="it-IT" altLang="it-IT" sz="2000"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a</a:t>
            </a:r>
            <a:r>
              <a:rPr lang="it-IT" altLang="it-IT" sz="2000" i="1"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ggregation</a:t>
            </a:r>
            <a:r>
              <a:rPr lang="it-IT" altLang="it-IT" sz="2000" dirty="0">
                <a:solidFill>
                  <a:srgbClr val="000000"/>
                </a:solidFill>
                <a:latin typeface="Georgia" panose="02040502050405020303" pitchFamily="18" charset="0"/>
                <a:ea typeface="Times New Roman" panose="02020603050405020304" pitchFamily="18" charset="0"/>
                <a:cs typeface="Arial" panose="020B0604020202020204" pitchFamily="34" charset="0"/>
              </a:rPr>
              <a:t>: particolarmente critico è l’accumulo di merce in un porto/terminal o deposito </a:t>
            </a:r>
            <a:endParaRPr lang="en-US" altLang="it-IT" sz="2000" dirty="0">
              <a:solidFill>
                <a:srgbClr val="000000"/>
              </a:solidFill>
              <a:latin typeface="Georgia" panose="02040502050405020303"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55456921"/>
      </p:ext>
    </p:extLst>
  </p:cSld>
  <p:clrMapOvr>
    <a:masterClrMapping/>
  </p:clrMapOvr>
  <p:transition spd="slow">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E0AFA2F-76A1-43F8-9B4D-633E6097BDC9}"/>
              </a:ext>
            </a:extLst>
          </p:cNvPr>
          <p:cNvSpPr>
            <a:spLocks noGrp="1" noChangeArrowheads="1"/>
          </p:cNvSpPr>
          <p:nvPr>
            <p:ph type="title"/>
          </p:nvPr>
        </p:nvSpPr>
        <p:spPr bwMode="auto">
          <a:xfrm>
            <a:off x="638175" y="188913"/>
            <a:ext cx="8686800" cy="719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it-IT" altLang="it-IT" sz="2000">
                <a:latin typeface="LFT Etica" panose="02000503040000020004" pitchFamily="50" charset="0"/>
                <a:ea typeface="ＭＳ Ｐゴシック" panose="020B0600070205080204" pitchFamily="34" charset="-128"/>
              </a:rPr>
              <a:t>Titolo</a:t>
            </a:r>
          </a:p>
        </p:txBody>
      </p:sp>
      <p:sp>
        <p:nvSpPr>
          <p:cNvPr id="3" name="Rettangolo 1">
            <a:extLst>
              <a:ext uri="{FF2B5EF4-FFF2-40B4-BE49-F238E27FC236}">
                <a16:creationId xmlns:a16="http://schemas.microsoft.com/office/drawing/2014/main" id="{FA1CD436-22E5-4CFB-8B39-B04C66478458}"/>
              </a:ext>
            </a:extLst>
          </p:cNvPr>
          <p:cNvSpPr>
            <a:spLocks noChangeArrowheads="1"/>
          </p:cNvSpPr>
          <p:nvPr/>
        </p:nvSpPr>
        <p:spPr bwMode="auto">
          <a:xfrm>
            <a:off x="827584" y="1628800"/>
            <a:ext cx="747504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49263">
              <a:defRPr sz="3800">
                <a:solidFill>
                  <a:schemeClr val="tx1"/>
                </a:solidFill>
                <a:latin typeface="Arial" panose="020B0604020202020204" pitchFamily="34" charset="0"/>
                <a:ea typeface="ＭＳ Ｐゴシック" panose="020B0600070205080204" pitchFamily="34" charset="-128"/>
              </a:defRPr>
            </a:lvl1pPr>
            <a:lvl2pPr marL="742950" indent="-285750">
              <a:defRPr sz="3800">
                <a:solidFill>
                  <a:schemeClr val="tx1"/>
                </a:solidFill>
                <a:latin typeface="Arial" panose="020B0604020202020204" pitchFamily="34" charset="0"/>
                <a:ea typeface="ＭＳ Ｐゴシック" panose="020B0600070205080204" pitchFamily="34" charset="-128"/>
              </a:defRPr>
            </a:lvl2pPr>
            <a:lvl3pPr marL="1143000" indent="-228600">
              <a:defRPr sz="3800">
                <a:solidFill>
                  <a:schemeClr val="tx1"/>
                </a:solidFill>
                <a:latin typeface="Arial" panose="020B0604020202020204" pitchFamily="34" charset="0"/>
                <a:ea typeface="ＭＳ Ｐゴシック" panose="020B0600070205080204" pitchFamily="34" charset="-128"/>
              </a:defRPr>
            </a:lvl3pPr>
            <a:lvl4pPr marL="1600200" indent="-228600">
              <a:defRPr sz="3800">
                <a:solidFill>
                  <a:schemeClr val="tx1"/>
                </a:solidFill>
                <a:latin typeface="Arial" panose="020B0604020202020204" pitchFamily="34" charset="0"/>
                <a:ea typeface="ＭＳ Ｐゴシック" panose="020B0600070205080204" pitchFamily="34" charset="-128"/>
              </a:defRPr>
            </a:lvl4pPr>
            <a:lvl5pPr marL="2057400" indent="-228600">
              <a:defRPr sz="3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9pPr>
          </a:lstStyle>
          <a:p>
            <a:pPr algn="just"/>
            <a:r>
              <a:rPr lang="it-IT" altLang="it-IT" sz="2000" dirty="0">
                <a:solidFill>
                  <a:srgbClr val="000000"/>
                </a:solidFill>
                <a:latin typeface="Georgia" panose="02040502050405020303" pitchFamily="18" charset="0"/>
                <a:ea typeface="Times New Roman" panose="02020603050405020304" pitchFamily="18" charset="0"/>
                <a:cs typeface="Arial" panose="020B0604020202020204" pitchFamily="34" charset="0"/>
              </a:rPr>
              <a:t>Operatività </a:t>
            </a:r>
          </a:p>
          <a:p>
            <a:pPr algn="just"/>
            <a:endParaRPr lang="it-IT" altLang="it-IT" sz="2000" dirty="0">
              <a:solidFill>
                <a:srgbClr val="000000"/>
              </a:solidFill>
              <a:latin typeface="Georgia" panose="02040502050405020303" pitchFamily="18" charset="0"/>
              <a:ea typeface="Times New Roman" panose="02020603050405020304" pitchFamily="18" charset="0"/>
              <a:cs typeface="Arial" panose="020B0604020202020204" pitchFamily="34" charset="0"/>
            </a:endParaRPr>
          </a:p>
          <a:p>
            <a:pPr marL="792163" indent="-342900" algn="just">
              <a:buFontTx/>
              <a:buChar char="-"/>
            </a:pPr>
            <a:r>
              <a:rPr lang="it-IT" altLang="it-IT" sz="2000" dirty="0">
                <a:solidFill>
                  <a:srgbClr val="000000"/>
                </a:solidFill>
                <a:latin typeface="Georgia" panose="02040502050405020303" pitchFamily="18" charset="0"/>
                <a:ea typeface="Times New Roman" panose="02020603050405020304" pitchFamily="18" charset="0"/>
                <a:cs typeface="Arial" panose="020B0604020202020204" pitchFamily="34" charset="0"/>
              </a:rPr>
              <a:t>Attacco </a:t>
            </a:r>
            <a:r>
              <a:rPr lang="it-IT" altLang="it-IT" sz="20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cyber</a:t>
            </a:r>
            <a:r>
              <a:rPr lang="it-IT" altLang="it-IT" sz="2000" dirty="0">
                <a:solidFill>
                  <a:srgbClr val="000000"/>
                </a:solidFill>
                <a:latin typeface="Georgia" panose="02040502050405020303" pitchFamily="18" charset="0"/>
                <a:ea typeface="Times New Roman" panose="02020603050405020304" pitchFamily="18" charset="0"/>
                <a:cs typeface="Arial" panose="020B0604020202020204" pitchFamily="34" charset="0"/>
              </a:rPr>
              <a:t>  che  disattiva il sistema antifurto  di un magazzino di proprietà dell’assicurato seguito da 	furto della merce ivi  depositata? </a:t>
            </a:r>
          </a:p>
          <a:p>
            <a:pPr marL="792163" indent="-342900" algn="just">
              <a:buFontTx/>
              <a:buChar char="-"/>
            </a:pPr>
            <a:endParaRPr lang="it-IT" altLang="it-IT" sz="2000" dirty="0">
              <a:solidFill>
                <a:srgbClr val="000000"/>
              </a:solidFill>
              <a:latin typeface="Georgia" panose="02040502050405020303" pitchFamily="18" charset="0"/>
              <a:ea typeface="Times New Roman" panose="02020603050405020304" pitchFamily="18" charset="0"/>
              <a:cs typeface="Arial" panose="020B0604020202020204" pitchFamily="34" charset="0"/>
            </a:endParaRPr>
          </a:p>
          <a:p>
            <a:pPr marL="792163" indent="-342900" algn="just">
              <a:buFontTx/>
              <a:buChar char="-"/>
            </a:pPr>
            <a:r>
              <a:rPr lang="it-IT" altLang="it-IT" sz="2000" dirty="0">
                <a:solidFill>
                  <a:srgbClr val="000000"/>
                </a:solidFill>
                <a:latin typeface="Georgia" panose="02040502050405020303" pitchFamily="18" charset="0"/>
                <a:ea typeface="Times New Roman" panose="02020603050405020304" pitchFamily="18" charset="0"/>
                <a:cs typeface="Arial" panose="020B0604020202020204" pitchFamily="34" charset="0"/>
              </a:rPr>
              <a:t>Attacco ad un magazzino di terzi  contenente merce (anche)  di proprietà 	dell’assicurato?</a:t>
            </a:r>
          </a:p>
          <a:p>
            <a:pPr marL="792163" indent="-342900" algn="just">
              <a:buFontTx/>
              <a:buChar char="-"/>
            </a:pPr>
            <a:endParaRPr lang="it-IT" altLang="it-IT" sz="2000" dirty="0">
              <a:solidFill>
                <a:srgbClr val="000000"/>
              </a:solidFill>
              <a:latin typeface="Georgia" panose="02040502050405020303" pitchFamily="18" charset="0"/>
              <a:ea typeface="Times New Roman" panose="02020603050405020304" pitchFamily="18" charset="0"/>
              <a:cs typeface="Arial" panose="020B0604020202020204" pitchFamily="34" charset="0"/>
            </a:endParaRPr>
          </a:p>
          <a:p>
            <a:pPr algn="just"/>
            <a:r>
              <a:rPr lang="it-IT" altLang="it-IT" sz="2000" dirty="0">
                <a:solidFill>
                  <a:srgbClr val="000000"/>
                </a:solidFill>
                <a:latin typeface="Georgia" panose="02040502050405020303" pitchFamily="18" charset="0"/>
                <a:ea typeface="Times New Roman" panose="02020603050405020304" pitchFamily="18" charset="0"/>
                <a:cs typeface="Arial" panose="020B0604020202020204" pitchFamily="34" charset="0"/>
              </a:rPr>
              <a:t>-	</a:t>
            </a:r>
            <a:r>
              <a:rPr lang="it-IT" altLang="it-IT" sz="20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Grounding</a:t>
            </a:r>
            <a:r>
              <a:rPr lang="it-IT" altLang="it-IT" sz="2000" dirty="0">
                <a:solidFill>
                  <a:srgbClr val="000000"/>
                </a:solidFill>
                <a:latin typeface="Georgia" panose="02040502050405020303" pitchFamily="18" charset="0"/>
                <a:ea typeface="Times New Roman" panose="02020603050405020304" pitchFamily="18" charset="0"/>
                <a:cs typeface="Arial" panose="020B0604020202020204" pitchFamily="34" charset="0"/>
              </a:rPr>
              <a:t> della nave e danno al carico  a seguito di un </a:t>
            </a:r>
            <a:r>
              <a:rPr lang="it-IT" altLang="it-IT" sz="20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cyber </a:t>
            </a:r>
            <a:r>
              <a:rPr lang="it-IT" altLang="it-IT" sz="2000" i="1"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attack</a:t>
            </a:r>
            <a:r>
              <a:rPr lang="it-IT" altLang="it-IT" sz="2000" dirty="0">
                <a:solidFill>
                  <a:srgbClr val="000000"/>
                </a:solidFill>
                <a:latin typeface="Georgia" panose="02040502050405020303" pitchFamily="18" charset="0"/>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613478424"/>
      </p:ext>
    </p:extLst>
  </p:cSld>
  <p:clrMapOvr>
    <a:masterClrMapping/>
  </p:clrMapOvr>
  <p:transition spd="slow">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E0AFA2F-76A1-43F8-9B4D-633E6097BDC9}"/>
              </a:ext>
            </a:extLst>
          </p:cNvPr>
          <p:cNvSpPr>
            <a:spLocks noGrp="1" noChangeArrowheads="1"/>
          </p:cNvSpPr>
          <p:nvPr>
            <p:ph type="title"/>
          </p:nvPr>
        </p:nvSpPr>
        <p:spPr bwMode="auto">
          <a:xfrm>
            <a:off x="638175" y="188913"/>
            <a:ext cx="8686800" cy="719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it-IT" altLang="it-IT" sz="2000">
                <a:latin typeface="LFT Etica" panose="02000503040000020004" pitchFamily="50" charset="0"/>
                <a:ea typeface="ＭＳ Ｐゴシック" panose="020B0600070205080204" pitchFamily="34" charset="-128"/>
              </a:rPr>
              <a:t>Titolo</a:t>
            </a:r>
          </a:p>
        </p:txBody>
      </p:sp>
      <p:sp>
        <p:nvSpPr>
          <p:cNvPr id="3" name="Rettangolo 1">
            <a:extLst>
              <a:ext uri="{FF2B5EF4-FFF2-40B4-BE49-F238E27FC236}">
                <a16:creationId xmlns:a16="http://schemas.microsoft.com/office/drawing/2014/main" id="{FA1CD436-22E5-4CFB-8B39-B04C66478458}"/>
              </a:ext>
            </a:extLst>
          </p:cNvPr>
          <p:cNvSpPr>
            <a:spLocks noChangeArrowheads="1"/>
          </p:cNvSpPr>
          <p:nvPr/>
        </p:nvSpPr>
        <p:spPr bwMode="auto">
          <a:xfrm>
            <a:off x="899592" y="1556792"/>
            <a:ext cx="740303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49263">
              <a:defRPr sz="3800">
                <a:solidFill>
                  <a:schemeClr val="tx1"/>
                </a:solidFill>
                <a:latin typeface="Arial" panose="020B0604020202020204" pitchFamily="34" charset="0"/>
                <a:ea typeface="ＭＳ Ｐゴシック" panose="020B0600070205080204" pitchFamily="34" charset="-128"/>
              </a:defRPr>
            </a:lvl1pPr>
            <a:lvl2pPr marL="742950" indent="-285750">
              <a:defRPr sz="3800">
                <a:solidFill>
                  <a:schemeClr val="tx1"/>
                </a:solidFill>
                <a:latin typeface="Arial" panose="020B0604020202020204" pitchFamily="34" charset="0"/>
                <a:ea typeface="ＭＳ Ｐゴシック" panose="020B0600070205080204" pitchFamily="34" charset="-128"/>
              </a:defRPr>
            </a:lvl2pPr>
            <a:lvl3pPr marL="1143000" indent="-228600">
              <a:defRPr sz="3800">
                <a:solidFill>
                  <a:schemeClr val="tx1"/>
                </a:solidFill>
                <a:latin typeface="Arial" panose="020B0604020202020204" pitchFamily="34" charset="0"/>
                <a:ea typeface="ＭＳ Ｐゴシック" panose="020B0600070205080204" pitchFamily="34" charset="-128"/>
              </a:defRPr>
            </a:lvl3pPr>
            <a:lvl4pPr marL="1600200" indent="-228600">
              <a:defRPr sz="3800">
                <a:solidFill>
                  <a:schemeClr val="tx1"/>
                </a:solidFill>
                <a:latin typeface="Arial" panose="020B0604020202020204" pitchFamily="34" charset="0"/>
                <a:ea typeface="ＭＳ Ｐゴシック" panose="020B0600070205080204" pitchFamily="34" charset="-128"/>
              </a:defRPr>
            </a:lvl4pPr>
            <a:lvl5pPr marL="2057400" indent="-228600">
              <a:defRPr sz="3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800">
                <a:solidFill>
                  <a:schemeClr val="tx1"/>
                </a:solidFill>
                <a:latin typeface="Arial" panose="020B0604020202020204" pitchFamily="34" charset="0"/>
                <a:ea typeface="ＭＳ Ｐゴシック" panose="020B0600070205080204" pitchFamily="34" charset="-128"/>
              </a:defRPr>
            </a:lvl9pPr>
          </a:lstStyle>
          <a:p>
            <a:pPr algn="just"/>
            <a:r>
              <a:rPr lang="it-IT"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rPr>
              <a:t>Ulteriori sviluppi </a:t>
            </a:r>
          </a:p>
          <a:p>
            <a:pPr algn="just"/>
            <a:endParaRPr lang="it-IT"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endParaRPr>
          </a:p>
          <a:p>
            <a:pPr algn="just"/>
            <a:r>
              <a:rPr lang="it-IT"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rPr>
              <a:t>•11/11/2019 LMA 5402 e LMA 5403 - • 18/11/2019 JCC Cyber </a:t>
            </a:r>
            <a:r>
              <a:rPr lang="it-IT" altLang="it-IT" sz="1800"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Exclusion</a:t>
            </a:r>
            <a:r>
              <a:rPr lang="it-IT"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rPr>
              <a:t> and Write Back Cl. 437</a:t>
            </a:r>
          </a:p>
          <a:p>
            <a:pPr algn="just"/>
            <a:endParaRPr lang="it-IT"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endParaRPr>
          </a:p>
          <a:p>
            <a:pPr algn="just"/>
            <a:r>
              <a:rPr lang="it-IT" altLang="it-IT" sz="18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AIMU Cyber </a:t>
            </a:r>
            <a:r>
              <a:rPr lang="it-IT" altLang="it-IT" sz="1800" i="1"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Exclusion</a:t>
            </a:r>
            <a:r>
              <a:rPr lang="it-IT" altLang="it-IT" sz="18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 and Limited Buy-Back </a:t>
            </a:r>
            <a:r>
              <a:rPr lang="it-IT" altLang="it-IT" sz="1800" i="1"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Clause</a:t>
            </a:r>
            <a:r>
              <a:rPr lang="it-IT" altLang="it-IT" sz="18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 (Cargo) </a:t>
            </a:r>
            <a:r>
              <a:rPr lang="it-IT"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rPr>
              <a:t>(12202019)</a:t>
            </a:r>
          </a:p>
          <a:p>
            <a:pPr algn="just"/>
            <a:endParaRPr lang="it-IT"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endParaRPr>
          </a:p>
          <a:p>
            <a:pPr algn="just"/>
            <a:r>
              <a:rPr lang="it-IT"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rPr>
              <a:t>Cyber </a:t>
            </a:r>
            <a:r>
              <a:rPr lang="it-IT" altLang="it-IT" sz="1800"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Exclusion</a:t>
            </a:r>
            <a:r>
              <a:rPr lang="it-IT"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rPr>
              <a:t> AIMU elaborata nel 2015 e destinata all’impiego per tutte le linee (</a:t>
            </a:r>
            <a:r>
              <a:rPr lang="it-IT" altLang="it-IT" sz="18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liability, </a:t>
            </a:r>
            <a:r>
              <a:rPr lang="it-IT" altLang="it-IT" sz="1800" i="1"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property</a:t>
            </a:r>
            <a:r>
              <a:rPr lang="it-IT" altLang="it-IT" sz="18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 cargo </a:t>
            </a:r>
            <a:r>
              <a:rPr lang="it-IT" altLang="it-IT" sz="1800" i="1"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hull</a:t>
            </a:r>
            <a:r>
              <a:rPr lang="it-IT"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rPr>
              <a:t>),  esclude copertura  per danni causati da “</a:t>
            </a:r>
            <a:r>
              <a:rPr lang="it-IT" altLang="it-IT" sz="1800" i="1"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malicious</a:t>
            </a:r>
            <a:r>
              <a:rPr lang="it-IT" altLang="it-IT" sz="18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 cyber-</a:t>
            </a:r>
            <a:r>
              <a:rPr lang="it-IT" altLang="it-IT" sz="1800" i="1"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related</a:t>
            </a:r>
            <a:r>
              <a:rPr lang="it-IT" altLang="it-IT" sz="18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 acts</a:t>
            </a:r>
            <a:r>
              <a:rPr lang="it-IT"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rPr>
              <a:t>”.</a:t>
            </a:r>
          </a:p>
          <a:p>
            <a:pPr algn="just"/>
            <a:endParaRPr lang="it-IT"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endParaRPr>
          </a:p>
          <a:p>
            <a:pPr algn="just"/>
            <a:r>
              <a:rPr lang="it-IT"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rPr>
              <a:t>Ora ammette a certe condizioni la copertura  per </a:t>
            </a:r>
            <a:r>
              <a:rPr lang="it-IT" altLang="it-IT" sz="1800" i="1"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malicious</a:t>
            </a:r>
            <a:r>
              <a:rPr lang="it-IT" altLang="it-IT" sz="18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 cyber-</a:t>
            </a:r>
            <a:r>
              <a:rPr lang="it-IT" altLang="it-IT" sz="1800" i="1"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related</a:t>
            </a:r>
            <a:r>
              <a:rPr lang="it-IT" altLang="it-IT" sz="18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 acts</a:t>
            </a:r>
            <a:r>
              <a:rPr lang="it-IT" altLang="it-IT" sz="1800" dirty="0">
                <a:solidFill>
                  <a:srgbClr val="000000"/>
                </a:solidFill>
                <a:latin typeface="Georgia" panose="02040502050405020303" pitchFamily="18" charset="0"/>
                <a:ea typeface="Times New Roman" panose="02020603050405020304" pitchFamily="18" charset="0"/>
                <a:cs typeface="Arial" panose="020B0604020202020204" pitchFamily="34" charset="0"/>
              </a:rPr>
              <a:t> per danni o perdite alla merce “</a:t>
            </a:r>
            <a:r>
              <a:rPr lang="it-IT" altLang="it-IT" sz="18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in due </a:t>
            </a:r>
            <a:r>
              <a:rPr lang="it-IT" altLang="it-IT" sz="1800" i="1"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course</a:t>
            </a:r>
            <a:r>
              <a:rPr lang="it-IT" altLang="it-IT" sz="18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 of </a:t>
            </a:r>
            <a:r>
              <a:rPr lang="it-IT" altLang="it-IT" sz="1800" i="1" dirty="0" err="1">
                <a:solidFill>
                  <a:srgbClr val="000000"/>
                </a:solidFill>
                <a:latin typeface="Georgia" panose="02040502050405020303" pitchFamily="18" charset="0"/>
                <a:ea typeface="Times New Roman" panose="02020603050405020304" pitchFamily="18" charset="0"/>
                <a:cs typeface="Arial" panose="020B0604020202020204" pitchFamily="34" charset="0"/>
              </a:rPr>
              <a:t>transit</a:t>
            </a:r>
            <a:r>
              <a:rPr lang="it-IT" altLang="it-IT" sz="1800" i="1" dirty="0">
                <a:solidFill>
                  <a:srgbClr val="000000"/>
                </a:solidFill>
                <a:latin typeface="Georgia" panose="02040502050405020303" pitchFamily="18" charset="0"/>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875913308"/>
      </p:ext>
    </p:extLst>
  </p:cSld>
  <p:clrMapOvr>
    <a:masterClrMapping/>
  </p:clrMapOvr>
  <p:transition spd="slow">
    <p:circle/>
  </p:transition>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3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38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PLEGAL-" id="{DBC20B6E-4082-47B3-8FBF-49192C9DC06E}" vid="{D2994431-13E2-423B-A978-16B05E8D0687}"/>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TotalTime>
  <Words>1524</Words>
  <Application>Microsoft Office PowerPoint</Application>
  <PresentationFormat>Presentazione su schermo (4:3)</PresentationFormat>
  <Paragraphs>120</Paragraphs>
  <Slides>17</Slides>
  <Notes>16</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17</vt:i4>
      </vt:variant>
    </vt:vector>
  </HeadingPairs>
  <TitlesOfParts>
    <vt:vector size="28" baseType="lpstr">
      <vt:lpstr>Arial</vt:lpstr>
      <vt:lpstr>Franklin Gothic Demi</vt:lpstr>
      <vt:lpstr>Georgia</vt:lpstr>
      <vt:lpstr>LFT Etica</vt:lpstr>
      <vt:lpstr>LFT Etica Light</vt:lpstr>
      <vt:lpstr>LFT Etica Lt</vt:lpstr>
      <vt:lpstr>LFT Etica SB</vt:lpstr>
      <vt:lpstr>Times New Roman</vt:lpstr>
      <vt:lpstr>Ubuntu</vt:lpstr>
      <vt:lpstr>Wingdings</vt:lpstr>
      <vt:lpstr>Blank Presentation</vt:lpstr>
      <vt:lpstr>Presentazione standard di PowerPoint</vt:lpstr>
      <vt:lpstr>SESSIONE I</vt:lpstr>
      <vt:lpstr>SESSIONE II</vt:lpstr>
      <vt:lpstr>Titolo</vt:lpstr>
      <vt:lpstr>Titolo</vt:lpstr>
      <vt:lpstr>Titolo</vt:lpstr>
      <vt:lpstr>Titolo</vt:lpstr>
      <vt:lpstr>Titolo</vt:lpstr>
      <vt:lpstr>Titolo</vt:lpstr>
      <vt:lpstr>Titolo</vt:lpstr>
      <vt:lpstr>Titolo</vt:lpstr>
      <vt:lpstr>Titolo</vt:lpstr>
      <vt:lpstr>Titolo</vt:lpstr>
      <vt:lpstr>Titolo</vt:lpstr>
      <vt:lpstr>Titolo</vt:lpstr>
      <vt:lpstr>Titolo</vt:lpstr>
      <vt:lpstr>Titolo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 di Microsoft Office</dc:creator>
  <cp:lastModifiedBy>Claudio Perrella</cp:lastModifiedBy>
  <cp:revision>19</cp:revision>
  <cp:lastPrinted>2014-09-12T09:33:27Z</cp:lastPrinted>
  <dcterms:created xsi:type="dcterms:W3CDTF">2017-10-05T14:51:53Z</dcterms:created>
  <dcterms:modified xsi:type="dcterms:W3CDTF">2020-05-06T10:57:41Z</dcterms:modified>
</cp:coreProperties>
</file>