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12" r:id="rId1"/>
  </p:sldMasterIdLst>
  <p:notesMasterIdLst>
    <p:notesMasterId r:id="rId32"/>
  </p:notesMasterIdLst>
  <p:handoutMasterIdLst>
    <p:handoutMasterId r:id="rId33"/>
  </p:handoutMasterIdLst>
  <p:sldIdLst>
    <p:sldId id="290" r:id="rId2"/>
    <p:sldId id="313" r:id="rId3"/>
    <p:sldId id="329" r:id="rId4"/>
    <p:sldId id="316" r:id="rId5"/>
    <p:sldId id="320" r:id="rId6"/>
    <p:sldId id="327" r:id="rId7"/>
    <p:sldId id="292" r:id="rId8"/>
    <p:sldId id="294" r:id="rId9"/>
    <p:sldId id="315" r:id="rId10"/>
    <p:sldId id="295" r:id="rId11"/>
    <p:sldId id="333" r:id="rId12"/>
    <p:sldId id="297" r:id="rId13"/>
    <p:sldId id="303" r:id="rId14"/>
    <p:sldId id="328" r:id="rId15"/>
    <p:sldId id="326" r:id="rId16"/>
    <p:sldId id="332" r:id="rId17"/>
    <p:sldId id="321" r:id="rId18"/>
    <p:sldId id="330" r:id="rId19"/>
    <p:sldId id="317" r:id="rId20"/>
    <p:sldId id="293" r:id="rId21"/>
    <p:sldId id="301" r:id="rId22"/>
    <p:sldId id="306" r:id="rId23"/>
    <p:sldId id="318" r:id="rId24"/>
    <p:sldId id="319" r:id="rId25"/>
    <p:sldId id="331" r:id="rId26"/>
    <p:sldId id="322" r:id="rId27"/>
    <p:sldId id="324" r:id="rId28"/>
    <p:sldId id="323" r:id="rId29"/>
    <p:sldId id="314" r:id="rId30"/>
    <p:sldId id="302" r:id="rId3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6699FF"/>
    <a:srgbClr val="FF99CC"/>
    <a:srgbClr val="0082BC"/>
    <a:srgbClr val="33CC33"/>
    <a:srgbClr val="CC0099"/>
    <a:srgbClr val="FFCC99"/>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Stile con tema 1 - Color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Stile con tema 1 - Color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65" autoAdjust="0"/>
    <p:restoredTop sz="94660" autoAdjust="0"/>
  </p:normalViewPr>
  <p:slideViewPr>
    <p:cSldViewPr>
      <p:cViewPr>
        <p:scale>
          <a:sx n="70" d="100"/>
          <a:sy n="70" d="100"/>
        </p:scale>
        <p:origin x="-2124" y="-4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199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AF9454B-8BDA-454E-A0B8-1DF3C4CE97AF}" type="datetimeFigureOut">
              <a:rPr lang="it-IT" smtClean="0"/>
              <a:pPr/>
              <a:t>09/05/2014</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it-IT" smtClean="0"/>
              <a:t>Ciao bello</a:t>
            </a:r>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F43475-842A-471C-9494-DB321508D6D6}" type="slidenum">
              <a:rPr lang="it-IT" smtClean="0"/>
              <a:pPr/>
              <a:t>‹N›</a:t>
            </a:fld>
            <a:endParaRPr lang="it-IT"/>
          </a:p>
        </p:txBody>
      </p:sp>
    </p:spTree>
    <p:extLst>
      <p:ext uri="{BB962C8B-B14F-4D97-AF65-F5344CB8AC3E}">
        <p14:creationId xmlns:p14="http://schemas.microsoft.com/office/powerpoint/2010/main" val="928725566"/>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A6A583-9684-464E-ABFB-E15DA14EDF07}" type="datetimeFigureOut">
              <a:rPr lang="it-IT" smtClean="0"/>
              <a:pPr/>
              <a:t>09/05/2014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it-IT" smtClean="0"/>
              <a:t>Ciao bello</a:t>
            </a: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E98107-9966-4799-9F90-51F5D2DBD12B}" type="slidenum">
              <a:rPr lang="it-IT" smtClean="0"/>
              <a:pPr/>
              <a:t>‹N›</a:t>
            </a:fld>
            <a:endParaRPr lang="it-IT"/>
          </a:p>
        </p:txBody>
      </p:sp>
    </p:spTree>
    <p:extLst>
      <p:ext uri="{BB962C8B-B14F-4D97-AF65-F5344CB8AC3E}">
        <p14:creationId xmlns:p14="http://schemas.microsoft.com/office/powerpoint/2010/main" val="1495986211"/>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43000" y="685800"/>
            <a:ext cx="4572000" cy="3429000"/>
          </a:xfrm>
        </p:spPr>
      </p:sp>
      <p:sp>
        <p:nvSpPr>
          <p:cNvPr id="3" name="Segnaposto note 2"/>
          <p:cNvSpPr>
            <a:spLocks noGrp="1"/>
          </p:cNvSpPr>
          <p:nvPr>
            <p:ph type="body" idx="1"/>
          </p:nvPr>
        </p:nvSpPr>
        <p:spPr/>
        <p:txBody>
          <a:bodyPr>
            <a:normAutofit/>
          </a:bodyPr>
          <a:lstStyle/>
          <a:p>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40"/>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p:txBody>
          <a:bodyPr/>
          <a:lstStyle>
            <a:lvl1pPr>
              <a:defRPr/>
            </a:lvl1pPr>
          </a:lstStyle>
          <a:p>
            <a:r>
              <a:rPr lang="it-IT" smtClean="0"/>
              <a:t>29/04/2014</a:t>
            </a:r>
            <a:endParaRPr lang="it-IT"/>
          </a:p>
        </p:txBody>
      </p:sp>
      <p:sp>
        <p:nvSpPr>
          <p:cNvPr id="5" name="Rectangle 5"/>
          <p:cNvSpPr>
            <a:spLocks noGrp="1" noChangeArrowheads="1"/>
          </p:cNvSpPr>
          <p:nvPr>
            <p:ph type="ftr" sz="quarter" idx="11"/>
          </p:nvPr>
        </p:nvSpPr>
        <p:spPr/>
        <p:txBody>
          <a:bodyPr/>
          <a:lstStyle>
            <a:lvl1pPr>
              <a:defRPr/>
            </a:lvl1pPr>
          </a:lstStyle>
          <a:p>
            <a:r>
              <a:rPr lang="it-IT" smtClean="0"/>
              <a:t>Regolamento ENAC sui SAPR</a:t>
            </a:r>
            <a:endParaRPr lang="it-IT"/>
          </a:p>
        </p:txBody>
      </p:sp>
      <p:sp>
        <p:nvSpPr>
          <p:cNvPr id="6" name="Rectangle 6"/>
          <p:cNvSpPr>
            <a:spLocks noGrp="1" noChangeArrowheads="1"/>
          </p:cNvSpPr>
          <p:nvPr>
            <p:ph type="sldNum" sz="quarter" idx="12"/>
          </p:nvPr>
        </p:nvSpPr>
        <p:spPr/>
        <p:txBody>
          <a:bodyPr/>
          <a:lstStyle>
            <a:lvl1pPr>
              <a:defRPr/>
            </a:lvl1pPr>
          </a:lstStyle>
          <a:p>
            <a:fld id="{A3F9989B-F2D6-4B59-AB53-E5FAB79C1883}" type="slidenum">
              <a:rPr lang="it-IT" smtClean="0"/>
              <a:pPr/>
              <a:t>‹N›</a:t>
            </a:fld>
            <a:endParaRPr lang="it-IT"/>
          </a:p>
        </p:txBody>
      </p:sp>
    </p:spTree>
  </p:cSld>
  <p:clrMapOvr>
    <a:masterClrMapping/>
  </p:clrMapOvr>
  <p:transition spd="slow">
    <p:strips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p:txBody>
          <a:bodyPr/>
          <a:lstStyle>
            <a:lvl1pPr>
              <a:defRPr/>
            </a:lvl1pPr>
          </a:lstStyle>
          <a:p>
            <a:r>
              <a:rPr lang="it-IT" smtClean="0"/>
              <a:t>29/04/2014</a:t>
            </a:r>
            <a:endParaRPr lang="it-IT"/>
          </a:p>
        </p:txBody>
      </p:sp>
      <p:sp>
        <p:nvSpPr>
          <p:cNvPr id="5" name="Rectangle 5"/>
          <p:cNvSpPr>
            <a:spLocks noGrp="1" noChangeArrowheads="1"/>
          </p:cNvSpPr>
          <p:nvPr>
            <p:ph type="ftr" sz="quarter" idx="11"/>
          </p:nvPr>
        </p:nvSpPr>
        <p:spPr/>
        <p:txBody>
          <a:bodyPr/>
          <a:lstStyle>
            <a:lvl1pPr>
              <a:defRPr/>
            </a:lvl1pPr>
          </a:lstStyle>
          <a:p>
            <a:r>
              <a:rPr lang="it-IT" smtClean="0"/>
              <a:t>Regolamento ENAC sui SAPR</a:t>
            </a:r>
            <a:endParaRPr lang="it-IT"/>
          </a:p>
        </p:txBody>
      </p:sp>
      <p:sp>
        <p:nvSpPr>
          <p:cNvPr id="6" name="Rectangle 6"/>
          <p:cNvSpPr>
            <a:spLocks noGrp="1" noChangeArrowheads="1"/>
          </p:cNvSpPr>
          <p:nvPr>
            <p:ph type="sldNum" sz="quarter" idx="12"/>
          </p:nvPr>
        </p:nvSpPr>
        <p:spPr/>
        <p:txBody>
          <a:bodyPr/>
          <a:lstStyle>
            <a:lvl1pPr>
              <a:defRPr/>
            </a:lvl1pPr>
          </a:lstStyle>
          <a:p>
            <a:fld id="{A3F9989B-F2D6-4B59-AB53-E5FAB79C1883}" type="slidenum">
              <a:rPr lang="it-IT" smtClean="0"/>
              <a:pPr/>
              <a:t>‹N›</a:t>
            </a:fld>
            <a:endParaRPr lang="it-IT"/>
          </a:p>
        </p:txBody>
      </p:sp>
    </p:spTree>
  </p:cSld>
  <p:clrMapOvr>
    <a:masterClrMapping/>
  </p:clrMapOvr>
  <p:transition spd="slow">
    <p:strips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609600"/>
            <a:ext cx="1943100" cy="54864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609600"/>
            <a:ext cx="5676900" cy="5486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p:txBody>
          <a:bodyPr/>
          <a:lstStyle>
            <a:lvl1pPr>
              <a:defRPr/>
            </a:lvl1pPr>
          </a:lstStyle>
          <a:p>
            <a:r>
              <a:rPr lang="it-IT" smtClean="0"/>
              <a:t>29/04/2014</a:t>
            </a:r>
            <a:endParaRPr lang="it-IT"/>
          </a:p>
        </p:txBody>
      </p:sp>
      <p:sp>
        <p:nvSpPr>
          <p:cNvPr id="5" name="Rectangle 5"/>
          <p:cNvSpPr>
            <a:spLocks noGrp="1" noChangeArrowheads="1"/>
          </p:cNvSpPr>
          <p:nvPr>
            <p:ph type="ftr" sz="quarter" idx="11"/>
          </p:nvPr>
        </p:nvSpPr>
        <p:spPr/>
        <p:txBody>
          <a:bodyPr/>
          <a:lstStyle>
            <a:lvl1pPr>
              <a:defRPr/>
            </a:lvl1pPr>
          </a:lstStyle>
          <a:p>
            <a:r>
              <a:rPr lang="it-IT" smtClean="0"/>
              <a:t>Regolamento ENAC sui SAPR</a:t>
            </a:r>
            <a:endParaRPr lang="it-IT"/>
          </a:p>
        </p:txBody>
      </p:sp>
      <p:sp>
        <p:nvSpPr>
          <p:cNvPr id="6" name="Rectangle 6"/>
          <p:cNvSpPr>
            <a:spLocks noGrp="1" noChangeArrowheads="1"/>
          </p:cNvSpPr>
          <p:nvPr>
            <p:ph type="sldNum" sz="quarter" idx="12"/>
          </p:nvPr>
        </p:nvSpPr>
        <p:spPr/>
        <p:txBody>
          <a:bodyPr/>
          <a:lstStyle>
            <a:lvl1pPr>
              <a:defRPr/>
            </a:lvl1pPr>
          </a:lstStyle>
          <a:p>
            <a:fld id="{A3F9989B-F2D6-4B59-AB53-E5FAB79C1883}" type="slidenum">
              <a:rPr lang="it-IT" smtClean="0"/>
              <a:pPr/>
              <a:t>‹N›</a:t>
            </a:fld>
            <a:endParaRPr lang="it-IT"/>
          </a:p>
        </p:txBody>
      </p:sp>
    </p:spTree>
  </p:cSld>
  <p:clrMapOvr>
    <a:masterClrMapping/>
  </p:clrMapOvr>
  <p:transition spd="slow">
    <p:strips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p:txBody>
          <a:bodyPr/>
          <a:lstStyle>
            <a:lvl1pPr>
              <a:defRPr/>
            </a:lvl1pPr>
          </a:lstStyle>
          <a:p>
            <a:r>
              <a:rPr lang="it-IT" smtClean="0"/>
              <a:t>29/04/2014</a:t>
            </a:r>
            <a:endParaRPr lang="it-IT"/>
          </a:p>
        </p:txBody>
      </p:sp>
      <p:sp>
        <p:nvSpPr>
          <p:cNvPr id="5" name="Rectangle 5"/>
          <p:cNvSpPr>
            <a:spLocks noGrp="1" noChangeArrowheads="1"/>
          </p:cNvSpPr>
          <p:nvPr>
            <p:ph type="ftr" sz="quarter" idx="11"/>
          </p:nvPr>
        </p:nvSpPr>
        <p:spPr/>
        <p:txBody>
          <a:bodyPr/>
          <a:lstStyle>
            <a:lvl1pPr>
              <a:defRPr/>
            </a:lvl1pPr>
          </a:lstStyle>
          <a:p>
            <a:r>
              <a:rPr lang="it-IT" smtClean="0"/>
              <a:t>Regolamento ENAC sui SAPR</a:t>
            </a:r>
            <a:endParaRPr lang="it-IT"/>
          </a:p>
        </p:txBody>
      </p:sp>
      <p:sp>
        <p:nvSpPr>
          <p:cNvPr id="6" name="Rectangle 6"/>
          <p:cNvSpPr>
            <a:spLocks noGrp="1" noChangeArrowheads="1"/>
          </p:cNvSpPr>
          <p:nvPr>
            <p:ph type="sldNum" sz="quarter" idx="12"/>
          </p:nvPr>
        </p:nvSpPr>
        <p:spPr/>
        <p:txBody>
          <a:bodyPr/>
          <a:lstStyle>
            <a:lvl1pPr>
              <a:defRPr/>
            </a:lvl1pPr>
          </a:lstStyle>
          <a:p>
            <a:fld id="{A3F9989B-F2D6-4B59-AB53-E5FAB79C1883}" type="slidenum">
              <a:rPr lang="it-IT" smtClean="0"/>
              <a:pPr/>
              <a:t>‹N›</a:t>
            </a:fld>
            <a:endParaRPr lang="it-IT"/>
          </a:p>
        </p:txBody>
      </p:sp>
    </p:spTree>
  </p:cSld>
  <p:clrMapOvr>
    <a:masterClrMapping/>
  </p:clrMapOvr>
  <p:transition spd="slow">
    <p:strips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1"/>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p:txBody>
          <a:bodyPr/>
          <a:lstStyle>
            <a:lvl1pPr>
              <a:defRPr/>
            </a:lvl1pPr>
          </a:lstStyle>
          <a:p>
            <a:r>
              <a:rPr lang="it-IT" smtClean="0"/>
              <a:t>29/04/2014</a:t>
            </a:r>
            <a:endParaRPr lang="it-IT"/>
          </a:p>
        </p:txBody>
      </p:sp>
      <p:sp>
        <p:nvSpPr>
          <p:cNvPr id="5" name="Rectangle 5"/>
          <p:cNvSpPr>
            <a:spLocks noGrp="1" noChangeArrowheads="1"/>
          </p:cNvSpPr>
          <p:nvPr>
            <p:ph type="ftr" sz="quarter" idx="11"/>
          </p:nvPr>
        </p:nvSpPr>
        <p:spPr/>
        <p:txBody>
          <a:bodyPr/>
          <a:lstStyle>
            <a:lvl1pPr>
              <a:defRPr/>
            </a:lvl1pPr>
          </a:lstStyle>
          <a:p>
            <a:r>
              <a:rPr lang="it-IT" smtClean="0"/>
              <a:t>Regolamento ENAC sui SAPR</a:t>
            </a:r>
            <a:endParaRPr lang="it-IT"/>
          </a:p>
        </p:txBody>
      </p:sp>
      <p:sp>
        <p:nvSpPr>
          <p:cNvPr id="6" name="Rectangle 6"/>
          <p:cNvSpPr>
            <a:spLocks noGrp="1" noChangeArrowheads="1"/>
          </p:cNvSpPr>
          <p:nvPr>
            <p:ph type="sldNum" sz="quarter" idx="12"/>
          </p:nvPr>
        </p:nvSpPr>
        <p:spPr/>
        <p:txBody>
          <a:bodyPr/>
          <a:lstStyle>
            <a:lvl1pPr>
              <a:defRPr/>
            </a:lvl1pPr>
          </a:lstStyle>
          <a:p>
            <a:fld id="{A3F9989B-F2D6-4B59-AB53-E5FAB79C1883}" type="slidenum">
              <a:rPr lang="it-IT" smtClean="0"/>
              <a:pPr/>
              <a:t>‹N›</a:t>
            </a:fld>
            <a:endParaRPr lang="it-IT"/>
          </a:p>
        </p:txBody>
      </p:sp>
    </p:spTree>
  </p:cSld>
  <p:clrMapOvr>
    <a:masterClrMapping/>
  </p:clrMapOvr>
  <p:transition spd="slow">
    <p:strips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p:txBody>
          <a:bodyPr/>
          <a:lstStyle>
            <a:lvl1pPr>
              <a:defRPr/>
            </a:lvl1pPr>
          </a:lstStyle>
          <a:p>
            <a:r>
              <a:rPr lang="it-IT" smtClean="0"/>
              <a:t>29/04/2014</a:t>
            </a:r>
            <a:endParaRPr lang="it-IT"/>
          </a:p>
        </p:txBody>
      </p:sp>
      <p:sp>
        <p:nvSpPr>
          <p:cNvPr id="6" name="Rectangle 5"/>
          <p:cNvSpPr>
            <a:spLocks noGrp="1" noChangeArrowheads="1"/>
          </p:cNvSpPr>
          <p:nvPr>
            <p:ph type="ftr" sz="quarter" idx="11"/>
          </p:nvPr>
        </p:nvSpPr>
        <p:spPr/>
        <p:txBody>
          <a:bodyPr/>
          <a:lstStyle>
            <a:lvl1pPr>
              <a:defRPr/>
            </a:lvl1pPr>
          </a:lstStyle>
          <a:p>
            <a:r>
              <a:rPr lang="it-IT" smtClean="0"/>
              <a:t>Regolamento ENAC sui SAPR</a:t>
            </a:r>
            <a:endParaRPr lang="it-IT"/>
          </a:p>
        </p:txBody>
      </p:sp>
      <p:sp>
        <p:nvSpPr>
          <p:cNvPr id="7" name="Rectangle 6"/>
          <p:cNvSpPr>
            <a:spLocks noGrp="1" noChangeArrowheads="1"/>
          </p:cNvSpPr>
          <p:nvPr>
            <p:ph type="sldNum" sz="quarter" idx="12"/>
          </p:nvPr>
        </p:nvSpPr>
        <p:spPr/>
        <p:txBody>
          <a:bodyPr/>
          <a:lstStyle>
            <a:lvl1pPr>
              <a:defRPr/>
            </a:lvl1pPr>
          </a:lstStyle>
          <a:p>
            <a:fld id="{A3F9989B-F2D6-4B59-AB53-E5FAB79C1883}" type="slidenum">
              <a:rPr lang="it-IT" smtClean="0"/>
              <a:pPr/>
              <a:t>‹N›</a:t>
            </a:fld>
            <a:endParaRPr lang="it-IT"/>
          </a:p>
        </p:txBody>
      </p:sp>
    </p:spTree>
  </p:cSld>
  <p:clrMapOvr>
    <a:masterClrMapping/>
  </p:clrMapOvr>
  <p:transition spd="slow">
    <p:strips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33"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p:txBody>
          <a:bodyPr/>
          <a:lstStyle>
            <a:lvl1pPr>
              <a:defRPr/>
            </a:lvl1pPr>
          </a:lstStyle>
          <a:p>
            <a:r>
              <a:rPr lang="it-IT" smtClean="0"/>
              <a:t>29/04/2014</a:t>
            </a:r>
            <a:endParaRPr lang="it-IT"/>
          </a:p>
        </p:txBody>
      </p:sp>
      <p:sp>
        <p:nvSpPr>
          <p:cNvPr id="8" name="Rectangle 5"/>
          <p:cNvSpPr>
            <a:spLocks noGrp="1" noChangeArrowheads="1"/>
          </p:cNvSpPr>
          <p:nvPr>
            <p:ph type="ftr" sz="quarter" idx="11"/>
          </p:nvPr>
        </p:nvSpPr>
        <p:spPr/>
        <p:txBody>
          <a:bodyPr/>
          <a:lstStyle>
            <a:lvl1pPr>
              <a:defRPr/>
            </a:lvl1pPr>
          </a:lstStyle>
          <a:p>
            <a:r>
              <a:rPr lang="it-IT" smtClean="0"/>
              <a:t>Regolamento ENAC sui SAPR</a:t>
            </a:r>
            <a:endParaRPr lang="it-IT"/>
          </a:p>
        </p:txBody>
      </p:sp>
      <p:sp>
        <p:nvSpPr>
          <p:cNvPr id="9" name="Rectangle 6"/>
          <p:cNvSpPr>
            <a:spLocks noGrp="1" noChangeArrowheads="1"/>
          </p:cNvSpPr>
          <p:nvPr>
            <p:ph type="sldNum" sz="quarter" idx="12"/>
          </p:nvPr>
        </p:nvSpPr>
        <p:spPr/>
        <p:txBody>
          <a:bodyPr/>
          <a:lstStyle>
            <a:lvl1pPr>
              <a:defRPr/>
            </a:lvl1pPr>
          </a:lstStyle>
          <a:p>
            <a:fld id="{A3F9989B-F2D6-4B59-AB53-E5FAB79C1883}" type="slidenum">
              <a:rPr lang="it-IT" smtClean="0"/>
              <a:pPr/>
              <a:t>‹N›</a:t>
            </a:fld>
            <a:endParaRPr lang="it-IT"/>
          </a:p>
        </p:txBody>
      </p:sp>
    </p:spTree>
  </p:cSld>
  <p:clrMapOvr>
    <a:masterClrMapping/>
  </p:clrMapOvr>
  <p:transition spd="slow">
    <p:strips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p:txBody>
          <a:bodyPr/>
          <a:lstStyle>
            <a:lvl1pPr>
              <a:defRPr/>
            </a:lvl1pPr>
          </a:lstStyle>
          <a:p>
            <a:r>
              <a:rPr lang="it-IT" smtClean="0"/>
              <a:t>29/04/2014</a:t>
            </a:r>
            <a:endParaRPr lang="it-IT"/>
          </a:p>
        </p:txBody>
      </p:sp>
      <p:sp>
        <p:nvSpPr>
          <p:cNvPr id="4" name="Rectangle 5"/>
          <p:cNvSpPr>
            <a:spLocks noGrp="1" noChangeArrowheads="1"/>
          </p:cNvSpPr>
          <p:nvPr>
            <p:ph type="ftr" sz="quarter" idx="11"/>
          </p:nvPr>
        </p:nvSpPr>
        <p:spPr/>
        <p:txBody>
          <a:bodyPr/>
          <a:lstStyle>
            <a:lvl1pPr>
              <a:defRPr/>
            </a:lvl1pPr>
          </a:lstStyle>
          <a:p>
            <a:r>
              <a:rPr lang="it-IT" smtClean="0"/>
              <a:t>Regolamento ENAC sui SAPR</a:t>
            </a:r>
            <a:endParaRPr lang="it-IT"/>
          </a:p>
        </p:txBody>
      </p:sp>
      <p:sp>
        <p:nvSpPr>
          <p:cNvPr id="5" name="Rectangle 6"/>
          <p:cNvSpPr>
            <a:spLocks noGrp="1" noChangeArrowheads="1"/>
          </p:cNvSpPr>
          <p:nvPr>
            <p:ph type="sldNum" sz="quarter" idx="12"/>
          </p:nvPr>
        </p:nvSpPr>
        <p:spPr/>
        <p:txBody>
          <a:bodyPr/>
          <a:lstStyle>
            <a:lvl1pPr>
              <a:defRPr/>
            </a:lvl1pPr>
          </a:lstStyle>
          <a:p>
            <a:fld id="{A3F9989B-F2D6-4B59-AB53-E5FAB79C1883}" type="slidenum">
              <a:rPr lang="it-IT" smtClean="0"/>
              <a:pPr/>
              <a:t>‹N›</a:t>
            </a:fld>
            <a:endParaRPr lang="it-IT"/>
          </a:p>
        </p:txBody>
      </p:sp>
    </p:spTree>
  </p:cSld>
  <p:clrMapOvr>
    <a:masterClrMapping/>
  </p:clrMapOvr>
  <p:transition spd="slow">
    <p:strips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r>
              <a:rPr lang="it-IT" smtClean="0"/>
              <a:t>29/04/2014</a:t>
            </a:r>
            <a:endParaRPr lang="it-IT"/>
          </a:p>
        </p:txBody>
      </p:sp>
      <p:sp>
        <p:nvSpPr>
          <p:cNvPr id="3" name="Rectangle 5"/>
          <p:cNvSpPr>
            <a:spLocks noGrp="1" noChangeArrowheads="1"/>
          </p:cNvSpPr>
          <p:nvPr>
            <p:ph type="ftr" sz="quarter" idx="11"/>
          </p:nvPr>
        </p:nvSpPr>
        <p:spPr/>
        <p:txBody>
          <a:bodyPr/>
          <a:lstStyle>
            <a:lvl1pPr>
              <a:defRPr/>
            </a:lvl1pPr>
          </a:lstStyle>
          <a:p>
            <a:r>
              <a:rPr lang="it-IT" smtClean="0"/>
              <a:t>Regolamento ENAC sui SAPR</a:t>
            </a:r>
            <a:endParaRPr lang="it-IT"/>
          </a:p>
        </p:txBody>
      </p:sp>
      <p:sp>
        <p:nvSpPr>
          <p:cNvPr id="4" name="Rectangle 6"/>
          <p:cNvSpPr>
            <a:spLocks noGrp="1" noChangeArrowheads="1"/>
          </p:cNvSpPr>
          <p:nvPr>
            <p:ph type="sldNum" sz="quarter" idx="12"/>
          </p:nvPr>
        </p:nvSpPr>
        <p:spPr/>
        <p:txBody>
          <a:bodyPr/>
          <a:lstStyle>
            <a:lvl1pPr>
              <a:defRPr/>
            </a:lvl1pPr>
          </a:lstStyle>
          <a:p>
            <a:fld id="{A3F9989B-F2D6-4B59-AB53-E5FAB79C1883}" type="slidenum">
              <a:rPr lang="it-IT" smtClean="0"/>
              <a:pPr/>
              <a:t>‹N›</a:t>
            </a:fld>
            <a:endParaRPr lang="it-IT"/>
          </a:p>
        </p:txBody>
      </p:sp>
    </p:spTree>
  </p:cSld>
  <p:clrMapOvr>
    <a:masterClrMapping/>
  </p:clrMapOvr>
  <p:transition spd="slow">
    <p:strips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19" y="273049"/>
            <a:ext cx="3008313" cy="1162051"/>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65"/>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19"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p:txBody>
          <a:bodyPr/>
          <a:lstStyle>
            <a:lvl1pPr>
              <a:defRPr/>
            </a:lvl1pPr>
          </a:lstStyle>
          <a:p>
            <a:r>
              <a:rPr lang="it-IT" smtClean="0"/>
              <a:t>29/04/2014</a:t>
            </a:r>
            <a:endParaRPr lang="it-IT"/>
          </a:p>
        </p:txBody>
      </p:sp>
      <p:sp>
        <p:nvSpPr>
          <p:cNvPr id="6" name="Rectangle 5"/>
          <p:cNvSpPr>
            <a:spLocks noGrp="1" noChangeArrowheads="1"/>
          </p:cNvSpPr>
          <p:nvPr>
            <p:ph type="ftr" sz="quarter" idx="11"/>
          </p:nvPr>
        </p:nvSpPr>
        <p:spPr/>
        <p:txBody>
          <a:bodyPr/>
          <a:lstStyle>
            <a:lvl1pPr>
              <a:defRPr/>
            </a:lvl1pPr>
          </a:lstStyle>
          <a:p>
            <a:r>
              <a:rPr lang="it-IT" smtClean="0"/>
              <a:t>Regolamento ENAC sui SAPR</a:t>
            </a:r>
            <a:endParaRPr lang="it-IT"/>
          </a:p>
        </p:txBody>
      </p:sp>
      <p:sp>
        <p:nvSpPr>
          <p:cNvPr id="7" name="Rectangle 6"/>
          <p:cNvSpPr>
            <a:spLocks noGrp="1" noChangeArrowheads="1"/>
          </p:cNvSpPr>
          <p:nvPr>
            <p:ph type="sldNum" sz="quarter" idx="12"/>
          </p:nvPr>
        </p:nvSpPr>
        <p:spPr/>
        <p:txBody>
          <a:bodyPr/>
          <a:lstStyle>
            <a:lvl1pPr>
              <a:defRPr/>
            </a:lvl1pPr>
          </a:lstStyle>
          <a:p>
            <a:fld id="{A3F9989B-F2D6-4B59-AB53-E5FAB79C1883}" type="slidenum">
              <a:rPr lang="it-IT" smtClean="0"/>
              <a:pPr/>
              <a:t>‹N›</a:t>
            </a:fld>
            <a:endParaRPr lang="it-IT"/>
          </a:p>
        </p:txBody>
      </p:sp>
    </p:spTree>
  </p:cSld>
  <p:clrMapOvr>
    <a:masterClrMapping/>
  </p:clrMapOvr>
  <p:transition spd="slow">
    <p:strips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1"/>
            <a:ext cx="5486400" cy="566739"/>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smtClean="0"/>
              <a:t>Fare clic sull'icona per inserire un'immagine</a:t>
            </a:r>
          </a:p>
        </p:txBody>
      </p:sp>
      <p:sp>
        <p:nvSpPr>
          <p:cNvPr id="4" name="Segnaposto testo 3"/>
          <p:cNvSpPr>
            <a:spLocks noGrp="1"/>
          </p:cNvSpPr>
          <p:nvPr>
            <p:ph type="body" sz="half" idx="2"/>
          </p:nvPr>
        </p:nvSpPr>
        <p:spPr>
          <a:xfrm>
            <a:off x="1792288" y="5367351"/>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p:txBody>
          <a:bodyPr/>
          <a:lstStyle>
            <a:lvl1pPr>
              <a:defRPr/>
            </a:lvl1pPr>
          </a:lstStyle>
          <a:p>
            <a:r>
              <a:rPr lang="it-IT" smtClean="0"/>
              <a:t>29/04/2014</a:t>
            </a:r>
            <a:endParaRPr lang="it-IT"/>
          </a:p>
        </p:txBody>
      </p:sp>
      <p:sp>
        <p:nvSpPr>
          <p:cNvPr id="6" name="Rectangle 5"/>
          <p:cNvSpPr>
            <a:spLocks noGrp="1" noChangeArrowheads="1"/>
          </p:cNvSpPr>
          <p:nvPr>
            <p:ph type="ftr" sz="quarter" idx="11"/>
          </p:nvPr>
        </p:nvSpPr>
        <p:spPr/>
        <p:txBody>
          <a:bodyPr/>
          <a:lstStyle>
            <a:lvl1pPr>
              <a:defRPr/>
            </a:lvl1pPr>
          </a:lstStyle>
          <a:p>
            <a:r>
              <a:rPr lang="it-IT" smtClean="0"/>
              <a:t>Regolamento ENAC sui SAPR</a:t>
            </a:r>
            <a:endParaRPr lang="it-IT"/>
          </a:p>
        </p:txBody>
      </p:sp>
      <p:sp>
        <p:nvSpPr>
          <p:cNvPr id="7" name="Rectangle 6"/>
          <p:cNvSpPr>
            <a:spLocks noGrp="1" noChangeArrowheads="1"/>
          </p:cNvSpPr>
          <p:nvPr>
            <p:ph type="sldNum" sz="quarter" idx="12"/>
          </p:nvPr>
        </p:nvSpPr>
        <p:spPr/>
        <p:txBody>
          <a:bodyPr/>
          <a:lstStyle>
            <a:lvl1pPr>
              <a:defRPr/>
            </a:lvl1pPr>
          </a:lstStyle>
          <a:p>
            <a:fld id="{A3F9989B-F2D6-4B59-AB53-E5FAB79C1883}" type="slidenum">
              <a:rPr lang="it-IT" smtClean="0"/>
              <a:pPr/>
              <a:t>‹N›</a:t>
            </a:fld>
            <a:endParaRPr lang="it-IT"/>
          </a:p>
        </p:txBody>
      </p:sp>
    </p:spTree>
  </p:cSld>
  <p:clrMapOvr>
    <a:masterClrMapping/>
  </p:clrMapOvr>
  <p:transition spd="slow">
    <p:strips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89A7FF"/>
            </a:gs>
          </a:gsLst>
          <a:lin ang="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 dello schema</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buClrTx/>
              <a:buFontTx/>
              <a:buNone/>
              <a:defRPr sz="1400">
                <a:solidFill>
                  <a:schemeClr val="tx1"/>
                </a:solidFill>
                <a:latin typeface="+mn-lt"/>
              </a:defRPr>
            </a:lvl1pPr>
          </a:lstStyle>
          <a:p>
            <a:r>
              <a:rPr lang="it-IT" smtClean="0"/>
              <a:t>29/04/2014</a:t>
            </a:r>
            <a:endParaRPr lang="it-IT"/>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400">
                <a:solidFill>
                  <a:schemeClr val="tx1"/>
                </a:solidFill>
                <a:latin typeface="+mn-lt"/>
              </a:defRPr>
            </a:lvl1pPr>
          </a:lstStyle>
          <a:p>
            <a:r>
              <a:rPr lang="it-IT" smtClean="0"/>
              <a:t>Regolamento ENAC sui SAPR</a:t>
            </a:r>
            <a:endParaRPr lang="it-IT"/>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400">
                <a:solidFill>
                  <a:schemeClr val="tx1"/>
                </a:solidFill>
                <a:latin typeface="+mn-lt"/>
              </a:defRPr>
            </a:lvl1pPr>
          </a:lstStyle>
          <a:p>
            <a:fld id="{A3F9989B-F2D6-4B59-AB53-E5FAB79C1883}"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4213" r:id="rId1"/>
    <p:sldLayoutId id="2147484214" r:id="rId2"/>
    <p:sldLayoutId id="2147484215" r:id="rId3"/>
    <p:sldLayoutId id="2147484216" r:id="rId4"/>
    <p:sldLayoutId id="2147484217" r:id="rId5"/>
    <p:sldLayoutId id="2147484218" r:id="rId6"/>
    <p:sldLayoutId id="2147484219" r:id="rId7"/>
    <p:sldLayoutId id="2147484220" r:id="rId8"/>
    <p:sldLayoutId id="2147484221" r:id="rId9"/>
    <p:sldLayoutId id="2147484222" r:id="rId10"/>
    <p:sldLayoutId id="2147484223" r:id="rId11"/>
  </p:sldLayoutIdLst>
  <p:transition spd="slow">
    <p:strips dir="ld"/>
  </p:transition>
  <p:hf hdr="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charset="0"/>
        </a:defRPr>
      </a:lvl2pPr>
      <a:lvl3pPr algn="ctr" rtl="0" eaLnBrk="1" fontAlgn="base" hangingPunct="1">
        <a:spcBef>
          <a:spcPct val="0"/>
        </a:spcBef>
        <a:spcAft>
          <a:spcPct val="0"/>
        </a:spcAft>
        <a:defRPr sz="4400">
          <a:solidFill>
            <a:schemeClr val="tx2"/>
          </a:solidFill>
          <a:latin typeface="Times New Roman" charset="0"/>
        </a:defRPr>
      </a:lvl3pPr>
      <a:lvl4pPr algn="ctr" rtl="0" eaLnBrk="1" fontAlgn="base" hangingPunct="1">
        <a:spcBef>
          <a:spcPct val="0"/>
        </a:spcBef>
        <a:spcAft>
          <a:spcPct val="0"/>
        </a:spcAft>
        <a:defRPr sz="4400">
          <a:solidFill>
            <a:schemeClr val="tx2"/>
          </a:solidFill>
          <a:latin typeface="Times New Roman" charset="0"/>
        </a:defRPr>
      </a:lvl4pPr>
      <a:lvl5pPr algn="ctr" rtl="0" eaLnBrk="1" fontAlgn="base" hangingPunct="1">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sellaDiTesto 8"/>
          <p:cNvSpPr txBox="1"/>
          <p:nvPr/>
        </p:nvSpPr>
        <p:spPr>
          <a:xfrm>
            <a:off x="611560" y="5637259"/>
            <a:ext cx="4032448" cy="584775"/>
          </a:xfrm>
          <a:prstGeom prst="rect">
            <a:avLst/>
          </a:prstGeom>
          <a:noFill/>
        </p:spPr>
        <p:txBody>
          <a:bodyPr wrap="square" rtlCol="0">
            <a:spAutoFit/>
          </a:bodyPr>
          <a:lstStyle/>
          <a:p>
            <a:endParaRPr lang="it-IT" sz="1600" b="1" dirty="0" smtClean="0">
              <a:solidFill>
                <a:srgbClr val="002060"/>
              </a:solidFill>
            </a:endParaRPr>
          </a:p>
          <a:p>
            <a:r>
              <a:rPr lang="it-IT" sz="1600" b="1" dirty="0" smtClean="0">
                <a:solidFill>
                  <a:srgbClr val="002060"/>
                </a:solidFill>
              </a:rPr>
              <a:t>Milano, 29 Aprile 2014</a:t>
            </a:r>
            <a:endParaRPr lang="it-IT" sz="1600" b="1" dirty="0">
              <a:solidFill>
                <a:srgbClr val="002060"/>
              </a:solidFill>
            </a:endParaRPr>
          </a:p>
        </p:txBody>
      </p:sp>
      <p:pic>
        <p:nvPicPr>
          <p:cNvPr id="12" name="Picture 10"/>
          <p:cNvPicPr>
            <a:picLocks noChangeAspect="1" noChangeArrowheads="1"/>
          </p:cNvPicPr>
          <p:nvPr/>
        </p:nvPicPr>
        <p:blipFill>
          <a:blip r:embed="rId3" cstate="print"/>
          <a:srcRect/>
          <a:stretch>
            <a:fillRect/>
          </a:stretch>
        </p:blipFill>
        <p:spPr bwMode="auto">
          <a:xfrm>
            <a:off x="0" y="0"/>
            <a:ext cx="395536" cy="6858000"/>
          </a:xfrm>
          <a:prstGeom prst="rect">
            <a:avLst/>
          </a:prstGeom>
          <a:ln>
            <a:noFill/>
          </a:ln>
          <a:effectLst>
            <a:outerShdw blurRad="190500" algn="tl" rotWithShape="0">
              <a:srgbClr val="000000">
                <a:alpha val="70000"/>
              </a:srgbClr>
            </a:outerShdw>
          </a:effectLst>
        </p:spPr>
      </p:pic>
      <p:pic>
        <p:nvPicPr>
          <p:cNvPr id="13" name="Picture 4" descr="L:\immagineEnac\logo_MADAVE\logoENAC.tif"/>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88556" y="260649"/>
            <a:ext cx="1967229" cy="1076131"/>
          </a:xfrm>
          <a:prstGeom prst="rect">
            <a:avLst/>
          </a:prstGeom>
          <a:noFill/>
          <a:ln w="9525">
            <a:noFill/>
            <a:miter lim="800000"/>
            <a:headEnd/>
            <a:tailEnd/>
          </a:ln>
        </p:spPr>
      </p:pic>
      <p:sp>
        <p:nvSpPr>
          <p:cNvPr id="10" name="Sottotitolo 4"/>
          <p:cNvSpPr txBox="1">
            <a:spLocks/>
          </p:cNvSpPr>
          <p:nvPr/>
        </p:nvSpPr>
        <p:spPr bwMode="auto">
          <a:xfrm>
            <a:off x="1115616" y="2204864"/>
            <a:ext cx="7200800" cy="24482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lvl="0" algn="ctr" fontAlgn="base">
              <a:spcBef>
                <a:spcPct val="20000"/>
              </a:spcBef>
              <a:spcAft>
                <a:spcPct val="0"/>
              </a:spcAft>
              <a:defRPr/>
            </a:pPr>
            <a:r>
              <a:rPr lang="it-IT" sz="3600" b="1" cap="small" dirty="0" smtClean="0">
                <a:solidFill>
                  <a:srgbClr val="002060"/>
                </a:solidFill>
              </a:rPr>
              <a:t>I profili </a:t>
            </a:r>
          </a:p>
          <a:p>
            <a:pPr lvl="0" algn="ctr" fontAlgn="base">
              <a:spcBef>
                <a:spcPct val="20000"/>
              </a:spcBef>
              <a:spcAft>
                <a:spcPct val="0"/>
              </a:spcAft>
              <a:defRPr/>
            </a:pPr>
            <a:r>
              <a:rPr lang="it-IT" sz="3600" b="1" cap="small" dirty="0" smtClean="0">
                <a:solidFill>
                  <a:srgbClr val="002060"/>
                </a:solidFill>
              </a:rPr>
              <a:t>di responsabilità </a:t>
            </a:r>
          </a:p>
          <a:p>
            <a:pPr lvl="0" algn="ctr" fontAlgn="base">
              <a:spcBef>
                <a:spcPct val="20000"/>
              </a:spcBef>
              <a:spcAft>
                <a:spcPct val="0"/>
              </a:spcAft>
              <a:defRPr/>
            </a:pPr>
            <a:r>
              <a:rPr lang="it-IT" sz="3600" b="1" cap="small" dirty="0" smtClean="0">
                <a:solidFill>
                  <a:srgbClr val="002060"/>
                </a:solidFill>
              </a:rPr>
              <a:t>legati alle nuove tecnologie</a:t>
            </a:r>
          </a:p>
          <a:p>
            <a:pPr lvl="0" algn="ctr" fontAlgn="base">
              <a:spcBef>
                <a:spcPct val="20000"/>
              </a:spcBef>
              <a:spcAft>
                <a:spcPct val="0"/>
              </a:spcAft>
              <a:defRPr/>
            </a:pPr>
            <a:r>
              <a:rPr lang="it-IT" sz="2800" cap="small" dirty="0" smtClean="0">
                <a:solidFill>
                  <a:srgbClr val="002060"/>
                </a:solidFill>
              </a:rPr>
              <a:t>Il Regolamento ENAC sui SAPR</a:t>
            </a:r>
            <a:endParaRPr lang="it-IT" sz="2800" dirty="0" smtClean="0">
              <a:solidFill>
                <a:schemeClr val="accent2">
                  <a:lumMod val="75000"/>
                </a:schemeClr>
              </a:solidFill>
            </a:endParaRPr>
          </a:p>
        </p:txBody>
      </p:sp>
      <p:sp>
        <p:nvSpPr>
          <p:cNvPr id="6" name="Rettangolo 5"/>
          <p:cNvSpPr/>
          <p:nvPr/>
        </p:nvSpPr>
        <p:spPr>
          <a:xfrm>
            <a:off x="5004048" y="5589240"/>
            <a:ext cx="3923928" cy="830997"/>
          </a:xfrm>
          <a:prstGeom prst="rect">
            <a:avLst/>
          </a:prstGeom>
        </p:spPr>
        <p:txBody>
          <a:bodyPr wrap="square">
            <a:spAutoFit/>
          </a:bodyPr>
          <a:lstStyle/>
          <a:p>
            <a:pPr algn="r"/>
            <a:r>
              <a:rPr lang="it-IT" sz="1600" b="1" dirty="0" smtClean="0">
                <a:solidFill>
                  <a:srgbClr val="002060"/>
                </a:solidFill>
                <a:ea typeface="Verdana" pitchFamily="34" charset="0"/>
                <a:cs typeface="Verdana" pitchFamily="34" charset="0"/>
              </a:rPr>
              <a:t>Carmine </a:t>
            </a:r>
            <a:r>
              <a:rPr lang="it-IT" sz="1600" b="1" dirty="0" err="1" smtClean="0">
                <a:solidFill>
                  <a:srgbClr val="002060"/>
                </a:solidFill>
                <a:ea typeface="Verdana" pitchFamily="34" charset="0"/>
                <a:cs typeface="Verdana" pitchFamily="34" charset="0"/>
              </a:rPr>
              <a:t>Cifaldi</a:t>
            </a:r>
            <a:endParaRPr lang="it-IT" sz="1600" b="1" dirty="0" smtClean="0">
              <a:solidFill>
                <a:srgbClr val="002060"/>
              </a:solidFill>
              <a:ea typeface="Verdana" pitchFamily="34" charset="0"/>
              <a:cs typeface="Verdana" pitchFamily="34" charset="0"/>
            </a:endParaRPr>
          </a:p>
          <a:p>
            <a:pPr algn="r"/>
            <a:r>
              <a:rPr lang="it-IT" sz="1600" dirty="0" smtClean="0">
                <a:solidFill>
                  <a:srgbClr val="002060"/>
                </a:solidFill>
                <a:ea typeface="Verdana" pitchFamily="34" charset="0"/>
                <a:cs typeface="Verdana" pitchFamily="34" charset="0"/>
              </a:rPr>
              <a:t>Direttore </a:t>
            </a:r>
          </a:p>
          <a:p>
            <a:pPr algn="r"/>
            <a:r>
              <a:rPr lang="it-IT" sz="1600" dirty="0" smtClean="0">
                <a:solidFill>
                  <a:srgbClr val="002060"/>
                </a:solidFill>
                <a:ea typeface="Verdana" pitchFamily="34" charset="0"/>
                <a:cs typeface="Verdana" pitchFamily="34" charset="0"/>
              </a:rPr>
              <a:t>Direzione Regolazione Navigabilità</a:t>
            </a:r>
            <a:endParaRPr lang="it-IT" sz="1600" dirty="0">
              <a:solidFill>
                <a:srgbClr val="002060"/>
              </a:solidFill>
              <a:ea typeface="Verdana" pitchFamily="34" charset="0"/>
              <a:cs typeface="Verdana" pitchFamily="34" charset="0"/>
            </a:endParaRPr>
          </a:p>
        </p:txBody>
      </p:sp>
    </p:spTree>
  </p:cSld>
  <p:clrMapOvr>
    <a:masterClrMapping/>
  </p:clrMapOvr>
  <p:transition spd="slow">
    <p:strips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descr="ala_bianca_quella-vera.gif"/>
          <p:cNvPicPr>
            <a:picLocks noChangeAspect="1"/>
          </p:cNvPicPr>
          <p:nvPr/>
        </p:nvPicPr>
        <p:blipFill>
          <a:blip r:embed="rId3" cstate="print"/>
          <a:stretch>
            <a:fillRect/>
          </a:stretch>
        </p:blipFill>
        <p:spPr>
          <a:xfrm>
            <a:off x="8532440" y="5925280"/>
            <a:ext cx="504056" cy="583901"/>
          </a:xfrm>
          <a:prstGeom prst="rect">
            <a:avLst/>
          </a:prstGeom>
        </p:spPr>
      </p:pic>
      <p:pic>
        <p:nvPicPr>
          <p:cNvPr id="4" name="Picture 10"/>
          <p:cNvPicPr>
            <a:picLocks noChangeAspect="1" noChangeArrowheads="1"/>
          </p:cNvPicPr>
          <p:nvPr/>
        </p:nvPicPr>
        <p:blipFill>
          <a:blip r:embed="rId4" cstate="print"/>
          <a:srcRect/>
          <a:stretch>
            <a:fillRect/>
          </a:stretch>
        </p:blipFill>
        <p:spPr bwMode="auto">
          <a:xfrm>
            <a:off x="0" y="0"/>
            <a:ext cx="395536" cy="6858000"/>
          </a:xfrm>
          <a:prstGeom prst="rect">
            <a:avLst/>
          </a:prstGeom>
          <a:ln>
            <a:noFill/>
          </a:ln>
          <a:effectLst>
            <a:outerShdw blurRad="190500" algn="tl" rotWithShape="0">
              <a:srgbClr val="000000">
                <a:alpha val="70000"/>
              </a:srgbClr>
            </a:outerShdw>
          </a:effectLst>
        </p:spPr>
      </p:pic>
      <p:sp>
        <p:nvSpPr>
          <p:cNvPr id="6" name="Freccia a destra 5"/>
          <p:cNvSpPr/>
          <p:nvPr/>
        </p:nvSpPr>
        <p:spPr bwMode="auto">
          <a:xfrm>
            <a:off x="5508104" y="2084865"/>
            <a:ext cx="432048" cy="1161633"/>
          </a:xfrm>
          <a:prstGeom prst="rightArrow">
            <a:avLst/>
          </a:prstGeom>
          <a:noFill/>
          <a:ln w="12700" cap="sq"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495300" marR="0" indent="-495300" algn="ctr" defTabSz="914400" rtl="0" eaLnBrk="1" fontAlgn="base" latinLnBrk="0" hangingPunct="1">
              <a:lnSpc>
                <a:spcPct val="100000"/>
              </a:lnSpc>
              <a:spcBef>
                <a:spcPct val="50000"/>
              </a:spcBef>
              <a:spcAft>
                <a:spcPct val="0"/>
              </a:spcAft>
              <a:buClr>
                <a:srgbClr val="FFFF99"/>
              </a:buClr>
              <a:buSzTx/>
              <a:buFont typeface="Wingdings" pitchFamily="2" charset="2"/>
              <a:buChar char="ü"/>
              <a:tabLst/>
            </a:pPr>
            <a:endParaRPr kumimoji="0" lang="it-IT" sz="3200" b="0" i="0" u="none" strike="noStrike" cap="none" normalizeH="0" baseline="0" smtClean="0">
              <a:ln>
                <a:noFill/>
              </a:ln>
              <a:solidFill>
                <a:srgbClr val="000099"/>
              </a:solidFill>
              <a:effectLst/>
              <a:latin typeface="Verdana" pitchFamily="34" charset="0"/>
            </a:endParaRPr>
          </a:p>
        </p:txBody>
      </p:sp>
      <p:sp>
        <p:nvSpPr>
          <p:cNvPr id="8" name="Segnaposto numero diapositiva 7"/>
          <p:cNvSpPr>
            <a:spLocks noGrp="1"/>
          </p:cNvSpPr>
          <p:nvPr>
            <p:ph type="sldNum" sz="quarter" idx="12"/>
          </p:nvPr>
        </p:nvSpPr>
        <p:spPr/>
        <p:txBody>
          <a:bodyPr/>
          <a:lstStyle/>
          <a:p>
            <a:fld id="{A3F9989B-F2D6-4B59-AB53-E5FAB79C1883}" type="slidenum">
              <a:rPr lang="it-IT" smtClean="0"/>
              <a:pPr/>
              <a:t>10</a:t>
            </a:fld>
            <a:endParaRPr lang="it-IT"/>
          </a:p>
        </p:txBody>
      </p:sp>
      <p:sp>
        <p:nvSpPr>
          <p:cNvPr id="11" name="Titolo 10"/>
          <p:cNvSpPr>
            <a:spLocks noGrp="1"/>
          </p:cNvSpPr>
          <p:nvPr>
            <p:ph type="title"/>
          </p:nvPr>
        </p:nvSpPr>
        <p:spPr>
          <a:xfrm>
            <a:off x="971600" y="404664"/>
            <a:ext cx="7520880" cy="5544616"/>
          </a:xfrm>
        </p:spPr>
        <p:txBody>
          <a:bodyPr/>
          <a:lstStyle/>
          <a:p>
            <a:pPr marL="342900" indent="-342900">
              <a:spcBef>
                <a:spcPct val="20000"/>
              </a:spcBef>
            </a:pPr>
            <a:r>
              <a:rPr lang="it-IT" sz="2000" i="1" dirty="0" smtClean="0">
                <a:solidFill>
                  <a:srgbClr val="000099"/>
                </a:solidFill>
                <a:latin typeface="Verdana" pitchFamily="34" charset="0"/>
                <a:ea typeface="Verdana" pitchFamily="34" charset="0"/>
                <a:cs typeface="Verdana" pitchFamily="34" charset="0"/>
              </a:rPr>
              <a:t> Il regolamento</a:t>
            </a:r>
            <a:br>
              <a:rPr lang="it-IT" sz="2000" i="1" dirty="0" smtClean="0">
                <a:solidFill>
                  <a:srgbClr val="000099"/>
                </a:solidFill>
                <a:latin typeface="Verdana" pitchFamily="34" charset="0"/>
                <a:ea typeface="Verdana" pitchFamily="34" charset="0"/>
                <a:cs typeface="Verdana" pitchFamily="34" charset="0"/>
              </a:rPr>
            </a:br>
            <a:r>
              <a:rPr lang="it-IT" sz="2000" i="1" dirty="0" smtClean="0">
                <a:solidFill>
                  <a:srgbClr val="000099"/>
                </a:solidFill>
                <a:latin typeface="Verdana" pitchFamily="34" charset="0"/>
                <a:ea typeface="Verdana" pitchFamily="34" charset="0"/>
                <a:cs typeface="Verdana" pitchFamily="34" charset="0"/>
              </a:rPr>
              <a:t/>
            </a:r>
            <a:br>
              <a:rPr lang="it-IT" sz="2000" i="1" dirty="0" smtClean="0">
                <a:solidFill>
                  <a:srgbClr val="000099"/>
                </a:solidFill>
                <a:latin typeface="Verdana" pitchFamily="34" charset="0"/>
                <a:ea typeface="Verdana" pitchFamily="34" charset="0"/>
                <a:cs typeface="Verdana" pitchFamily="34" charset="0"/>
              </a:rPr>
            </a:br>
            <a:r>
              <a:rPr lang="it-IT" sz="2400" b="1" cap="small" dirty="0" smtClean="0">
                <a:solidFill>
                  <a:srgbClr val="002060"/>
                </a:solidFill>
              </a:rPr>
              <a:t> Mezzi Aerei</a:t>
            </a:r>
            <a:br>
              <a:rPr lang="it-IT" sz="2400" b="1" cap="small" dirty="0" smtClean="0">
                <a:solidFill>
                  <a:srgbClr val="002060"/>
                </a:solidFill>
              </a:rPr>
            </a:br>
            <a:r>
              <a:rPr lang="it-IT" sz="2400" b="1" cap="small" dirty="0" smtClean="0">
                <a:solidFill>
                  <a:srgbClr val="002060"/>
                </a:solidFill>
              </a:rPr>
              <a:t>a Pilotaggio Remoto </a:t>
            </a:r>
            <a:br>
              <a:rPr lang="it-IT" sz="2400" b="1" cap="small" dirty="0" smtClean="0">
                <a:solidFill>
                  <a:srgbClr val="002060"/>
                </a:solidFill>
              </a:rPr>
            </a:br>
            <a:r>
              <a:rPr lang="it-IT" sz="2400" b="1" cap="small" dirty="0" smtClean="0">
                <a:solidFill>
                  <a:srgbClr val="002060"/>
                </a:solidFill>
              </a:rPr>
              <a:t/>
            </a:r>
            <a:br>
              <a:rPr lang="it-IT" sz="2400" b="1" cap="small" dirty="0" smtClean="0">
                <a:solidFill>
                  <a:srgbClr val="002060"/>
                </a:solidFill>
              </a:rPr>
            </a:br>
            <a:r>
              <a:rPr lang="it-IT" sz="2000" b="1" i="1" dirty="0" smtClean="0">
                <a:solidFill>
                  <a:srgbClr val="000099"/>
                </a:solidFill>
                <a:latin typeface="Verdana" pitchFamily="34" charset="0"/>
                <a:ea typeface="Verdana" pitchFamily="34" charset="0"/>
                <a:cs typeface="Verdana" pitchFamily="34" charset="0"/>
              </a:rPr>
              <a:t/>
            </a:r>
            <a:br>
              <a:rPr lang="it-IT" sz="2000" b="1" i="1" dirty="0" smtClean="0">
                <a:solidFill>
                  <a:srgbClr val="000099"/>
                </a:solidFill>
                <a:latin typeface="Verdana" pitchFamily="34" charset="0"/>
                <a:ea typeface="Verdana" pitchFamily="34" charset="0"/>
                <a:cs typeface="Verdana" pitchFamily="34" charset="0"/>
              </a:rPr>
            </a:br>
            <a:r>
              <a:rPr lang="it-IT" sz="1600" i="1" dirty="0" smtClean="0">
                <a:solidFill>
                  <a:srgbClr val="000099"/>
                </a:solidFill>
                <a:latin typeface="Verdana" pitchFamily="34" charset="0"/>
                <a:ea typeface="Verdana" pitchFamily="34" charset="0"/>
                <a:cs typeface="Verdana" pitchFamily="34" charset="0"/>
              </a:rPr>
              <a:t>art. 8.9</a:t>
            </a:r>
            <a:r>
              <a:rPr lang="it-IT" sz="2000" b="1" i="1" dirty="0" smtClean="0">
                <a:solidFill>
                  <a:srgbClr val="000099"/>
                </a:solidFill>
                <a:latin typeface="Verdana" pitchFamily="34" charset="0"/>
                <a:ea typeface="Verdana" pitchFamily="34" charset="0"/>
                <a:cs typeface="Verdana" pitchFamily="34" charset="0"/>
              </a:rPr>
              <a:t/>
            </a:r>
            <a:br>
              <a:rPr lang="it-IT" sz="2000" b="1" i="1" dirty="0" smtClean="0">
                <a:solidFill>
                  <a:srgbClr val="000099"/>
                </a:solidFill>
                <a:latin typeface="Verdana" pitchFamily="34" charset="0"/>
                <a:ea typeface="Verdana" pitchFamily="34" charset="0"/>
                <a:cs typeface="Verdana" pitchFamily="34" charset="0"/>
              </a:rPr>
            </a:br>
            <a:r>
              <a:rPr lang="it-IT" sz="2200" b="1" i="1" dirty="0" smtClean="0">
                <a:solidFill>
                  <a:srgbClr val="002060"/>
                </a:solidFill>
                <a:latin typeface="Verdana" pitchFamily="34" charset="0"/>
                <a:ea typeface="Verdana" pitchFamily="34" charset="0"/>
                <a:cs typeface="Verdana" pitchFamily="34" charset="0"/>
              </a:rPr>
              <a:t>La dichiarazione </a:t>
            </a:r>
            <a:br>
              <a:rPr lang="it-IT" sz="2200" b="1" i="1" dirty="0" smtClean="0">
                <a:solidFill>
                  <a:srgbClr val="002060"/>
                </a:solidFill>
                <a:latin typeface="Verdana" pitchFamily="34" charset="0"/>
                <a:ea typeface="Verdana" pitchFamily="34" charset="0"/>
                <a:cs typeface="Verdana" pitchFamily="34" charset="0"/>
              </a:rPr>
            </a:br>
            <a:r>
              <a:rPr lang="it-IT" sz="1800" i="1" dirty="0" smtClean="0">
                <a:solidFill>
                  <a:schemeClr val="tx1"/>
                </a:solidFill>
                <a:latin typeface="Verdana" pitchFamily="34" charset="0"/>
                <a:ea typeface="Verdana" pitchFamily="34" charset="0"/>
                <a:cs typeface="Verdana" pitchFamily="34" charset="0"/>
              </a:rPr>
              <a:t>dell’operatore</a:t>
            </a:r>
            <a:r>
              <a:rPr lang="it-IT" sz="1800" i="1" dirty="0" smtClean="0">
                <a:solidFill>
                  <a:srgbClr val="FF0000"/>
                </a:solidFill>
                <a:latin typeface="Verdana" pitchFamily="34" charset="0"/>
                <a:ea typeface="Verdana" pitchFamily="34" charset="0"/>
                <a:cs typeface="Verdana" pitchFamily="34" charset="0"/>
              </a:rPr>
              <a:t> </a:t>
            </a:r>
            <a:r>
              <a:rPr lang="it-IT" sz="2200" b="1" i="1" dirty="0" smtClean="0">
                <a:solidFill>
                  <a:srgbClr val="002060"/>
                </a:solidFill>
                <a:latin typeface="Verdana" pitchFamily="34" charset="0"/>
                <a:ea typeface="Verdana" pitchFamily="34" charset="0"/>
                <a:cs typeface="Verdana" pitchFamily="34" charset="0"/>
              </a:rPr>
              <a:t/>
            </a:r>
            <a:br>
              <a:rPr lang="it-IT" sz="2200" b="1" i="1" dirty="0" smtClean="0">
                <a:solidFill>
                  <a:srgbClr val="002060"/>
                </a:solidFill>
                <a:latin typeface="Verdana" pitchFamily="34" charset="0"/>
                <a:ea typeface="Verdana" pitchFamily="34" charset="0"/>
                <a:cs typeface="Verdana" pitchFamily="34" charset="0"/>
              </a:rPr>
            </a:br>
            <a:r>
              <a:rPr lang="it-IT" sz="1800" i="1" dirty="0" smtClean="0">
                <a:solidFill>
                  <a:schemeClr val="tx1"/>
                </a:solidFill>
                <a:latin typeface="Verdana" pitchFamily="34" charset="0"/>
                <a:ea typeface="Verdana" pitchFamily="34" charset="0"/>
                <a:cs typeface="Verdana" pitchFamily="34" charset="0"/>
              </a:rPr>
              <a:t/>
            </a:r>
            <a:br>
              <a:rPr lang="it-IT" sz="1800" i="1" dirty="0" smtClean="0">
                <a:solidFill>
                  <a:schemeClr val="tx1"/>
                </a:solidFill>
                <a:latin typeface="Verdana" pitchFamily="34" charset="0"/>
                <a:ea typeface="Verdana" pitchFamily="34" charset="0"/>
                <a:cs typeface="Verdana" pitchFamily="34" charset="0"/>
              </a:rPr>
            </a:br>
            <a:r>
              <a:rPr lang="it-IT" sz="1800" i="1" dirty="0" smtClean="0">
                <a:solidFill>
                  <a:schemeClr val="tx1"/>
                </a:solidFill>
                <a:latin typeface="Verdana" pitchFamily="34" charset="0"/>
                <a:ea typeface="Verdana" pitchFamily="34" charset="0"/>
                <a:cs typeface="Verdana" pitchFamily="34" charset="0"/>
              </a:rPr>
              <a:t>consente</a:t>
            </a:r>
            <a:r>
              <a:rPr lang="it-IT" sz="1800" i="1" dirty="0" smtClean="0">
                <a:solidFill>
                  <a:srgbClr val="FF0000"/>
                </a:solidFill>
                <a:latin typeface="Verdana" pitchFamily="34" charset="0"/>
                <a:ea typeface="Verdana" pitchFamily="34" charset="0"/>
                <a:cs typeface="Verdana" pitchFamily="34" charset="0"/>
              </a:rPr>
              <a:t> di effettuare</a:t>
            </a:r>
            <a:br>
              <a:rPr lang="it-IT" sz="1800" i="1" dirty="0" smtClean="0">
                <a:solidFill>
                  <a:srgbClr val="FF0000"/>
                </a:solidFill>
                <a:latin typeface="Verdana" pitchFamily="34" charset="0"/>
                <a:ea typeface="Verdana" pitchFamily="34" charset="0"/>
                <a:cs typeface="Verdana" pitchFamily="34" charset="0"/>
              </a:rPr>
            </a:br>
            <a:r>
              <a:rPr lang="it-IT" sz="1800" i="1" dirty="0" smtClean="0">
                <a:solidFill>
                  <a:srgbClr val="FF0000"/>
                </a:solidFill>
                <a:latin typeface="Verdana" pitchFamily="34" charset="0"/>
                <a:ea typeface="Verdana" pitchFamily="34" charset="0"/>
                <a:cs typeface="Verdana" pitchFamily="34" charset="0"/>
              </a:rPr>
              <a:t/>
            </a:r>
            <a:br>
              <a:rPr lang="it-IT" sz="1800" i="1" dirty="0" smtClean="0">
                <a:solidFill>
                  <a:srgbClr val="FF0000"/>
                </a:solidFill>
                <a:latin typeface="Verdana" pitchFamily="34" charset="0"/>
                <a:ea typeface="Verdana" pitchFamily="34" charset="0"/>
                <a:cs typeface="Verdana" pitchFamily="34" charset="0"/>
              </a:rPr>
            </a:br>
            <a:r>
              <a:rPr lang="it-IT" sz="1800" b="1" dirty="0" smtClean="0">
                <a:solidFill>
                  <a:srgbClr val="000000"/>
                </a:solidFill>
                <a:latin typeface="Verdana" pitchFamily="34" charset="0"/>
                <a:ea typeface="Verdana" pitchFamily="34" charset="0"/>
                <a:cs typeface="Verdana" pitchFamily="34" charset="0"/>
              </a:rPr>
              <a:t>Operazioni non critiche </a:t>
            </a:r>
            <a:br>
              <a:rPr lang="it-IT" sz="1800" b="1" dirty="0" smtClean="0">
                <a:solidFill>
                  <a:srgbClr val="000000"/>
                </a:solidFill>
                <a:latin typeface="Verdana" pitchFamily="34" charset="0"/>
                <a:ea typeface="Verdana" pitchFamily="34" charset="0"/>
                <a:cs typeface="Verdana" pitchFamily="34" charset="0"/>
              </a:rPr>
            </a:br>
            <a:r>
              <a:rPr lang="it-IT" sz="1800" b="1" dirty="0" smtClean="0">
                <a:solidFill>
                  <a:srgbClr val="000000"/>
                </a:solidFill>
                <a:latin typeface="Verdana" pitchFamily="34" charset="0"/>
                <a:ea typeface="Verdana" pitchFamily="34" charset="0"/>
                <a:cs typeface="Verdana" pitchFamily="34" charset="0"/>
              </a:rPr>
              <a:t>con APR&lt;25 kg. </a:t>
            </a:r>
            <a:br>
              <a:rPr lang="it-IT" sz="1800" b="1" dirty="0" smtClean="0">
                <a:solidFill>
                  <a:srgbClr val="000000"/>
                </a:solidFill>
                <a:latin typeface="Verdana" pitchFamily="34" charset="0"/>
                <a:ea typeface="Verdana" pitchFamily="34" charset="0"/>
                <a:cs typeface="Verdana" pitchFamily="34" charset="0"/>
              </a:rPr>
            </a:br>
            <a:r>
              <a:rPr lang="it-IT" sz="1600" i="1" dirty="0" smtClean="0">
                <a:solidFill>
                  <a:srgbClr val="000000"/>
                </a:solidFill>
                <a:latin typeface="Verdana" pitchFamily="34" charset="0"/>
                <a:ea typeface="Verdana" pitchFamily="34" charset="0"/>
                <a:cs typeface="Verdana" pitchFamily="34" charset="0"/>
              </a:rPr>
              <a:t/>
            </a:r>
            <a:br>
              <a:rPr lang="it-IT" sz="1600" i="1" dirty="0" smtClean="0">
                <a:solidFill>
                  <a:srgbClr val="000000"/>
                </a:solidFill>
                <a:latin typeface="Verdana" pitchFamily="34" charset="0"/>
                <a:ea typeface="Verdana" pitchFamily="34" charset="0"/>
                <a:cs typeface="Verdana" pitchFamily="34" charset="0"/>
              </a:rPr>
            </a:br>
            <a:r>
              <a:rPr lang="it-IT" sz="1600" i="1" dirty="0" smtClean="0">
                <a:solidFill>
                  <a:srgbClr val="000000"/>
                </a:solidFill>
                <a:latin typeface="Verdana" pitchFamily="34" charset="0"/>
                <a:ea typeface="Verdana" pitchFamily="34" charset="0"/>
                <a:cs typeface="Verdana" pitchFamily="34" charset="0"/>
              </a:rPr>
              <a:t/>
            </a:r>
            <a:br>
              <a:rPr lang="it-IT" sz="1600" i="1" dirty="0" smtClean="0">
                <a:solidFill>
                  <a:srgbClr val="000000"/>
                </a:solidFill>
                <a:latin typeface="Verdana" pitchFamily="34" charset="0"/>
                <a:ea typeface="Verdana" pitchFamily="34" charset="0"/>
                <a:cs typeface="Verdana" pitchFamily="34" charset="0"/>
              </a:rPr>
            </a:br>
            <a:r>
              <a:rPr lang="it-IT" sz="1600" i="1" dirty="0" smtClean="0">
                <a:solidFill>
                  <a:srgbClr val="000000"/>
                </a:solidFill>
                <a:latin typeface="Verdana" pitchFamily="34" charset="0"/>
                <a:ea typeface="Verdana" pitchFamily="34" charset="0"/>
                <a:cs typeface="Verdana" pitchFamily="34" charset="0"/>
              </a:rPr>
              <a:t/>
            </a:r>
            <a:br>
              <a:rPr lang="it-IT" sz="1600" i="1" dirty="0" smtClean="0">
                <a:solidFill>
                  <a:srgbClr val="000000"/>
                </a:solidFill>
                <a:latin typeface="Verdana" pitchFamily="34" charset="0"/>
                <a:ea typeface="Verdana" pitchFamily="34" charset="0"/>
                <a:cs typeface="Verdana" pitchFamily="34" charset="0"/>
              </a:rPr>
            </a:br>
            <a:endParaRPr lang="it-IT" sz="1600" i="1" dirty="0">
              <a:solidFill>
                <a:srgbClr val="000000"/>
              </a:solidFill>
              <a:latin typeface="Verdana" pitchFamily="34" charset="0"/>
              <a:ea typeface="Verdana" pitchFamily="34" charset="0"/>
              <a:cs typeface="Verdana" pitchFamily="34" charset="0"/>
            </a:endParaRPr>
          </a:p>
        </p:txBody>
      </p:sp>
      <p:sp>
        <p:nvSpPr>
          <p:cNvPr id="7" name="Segnaposto data 6"/>
          <p:cNvSpPr>
            <a:spLocks noGrp="1"/>
          </p:cNvSpPr>
          <p:nvPr>
            <p:ph type="dt" sz="half" idx="10"/>
          </p:nvPr>
        </p:nvSpPr>
        <p:spPr/>
        <p:txBody>
          <a:bodyPr/>
          <a:lstStyle/>
          <a:p>
            <a:r>
              <a:rPr lang="it-IT" smtClean="0"/>
              <a:t>29/04/2014</a:t>
            </a:r>
            <a:endParaRPr lang="it-IT"/>
          </a:p>
        </p:txBody>
      </p:sp>
      <p:sp>
        <p:nvSpPr>
          <p:cNvPr id="9" name="Segnaposto piè di pagina 8"/>
          <p:cNvSpPr>
            <a:spLocks noGrp="1"/>
          </p:cNvSpPr>
          <p:nvPr>
            <p:ph type="ftr" sz="quarter" idx="11"/>
          </p:nvPr>
        </p:nvSpPr>
        <p:spPr/>
        <p:txBody>
          <a:bodyPr/>
          <a:lstStyle/>
          <a:p>
            <a:r>
              <a:rPr lang="it-IT" smtClean="0"/>
              <a:t>Regolamento ENAC sui SAPR</a:t>
            </a:r>
            <a:endParaRPr lang="it-IT"/>
          </a:p>
        </p:txBody>
      </p:sp>
    </p:spTree>
  </p:cSld>
  <p:clrMapOvr>
    <a:masterClrMapping/>
  </p:clrMapOvr>
  <p:transition spd="slow">
    <p:strips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descr="ala_bianca_quella-vera.gif"/>
          <p:cNvPicPr>
            <a:picLocks noChangeAspect="1"/>
          </p:cNvPicPr>
          <p:nvPr/>
        </p:nvPicPr>
        <p:blipFill>
          <a:blip r:embed="rId3" cstate="print"/>
          <a:stretch>
            <a:fillRect/>
          </a:stretch>
        </p:blipFill>
        <p:spPr>
          <a:xfrm>
            <a:off x="8532440" y="5925280"/>
            <a:ext cx="504056" cy="583901"/>
          </a:xfrm>
          <a:prstGeom prst="rect">
            <a:avLst/>
          </a:prstGeom>
        </p:spPr>
      </p:pic>
      <p:pic>
        <p:nvPicPr>
          <p:cNvPr id="4" name="Picture 10"/>
          <p:cNvPicPr>
            <a:picLocks noChangeAspect="1" noChangeArrowheads="1"/>
          </p:cNvPicPr>
          <p:nvPr/>
        </p:nvPicPr>
        <p:blipFill>
          <a:blip r:embed="rId4" cstate="print"/>
          <a:srcRect/>
          <a:stretch>
            <a:fillRect/>
          </a:stretch>
        </p:blipFill>
        <p:spPr bwMode="auto">
          <a:xfrm>
            <a:off x="0" y="0"/>
            <a:ext cx="395536" cy="6858000"/>
          </a:xfrm>
          <a:prstGeom prst="rect">
            <a:avLst/>
          </a:prstGeom>
          <a:ln>
            <a:noFill/>
          </a:ln>
          <a:effectLst>
            <a:outerShdw blurRad="190500" algn="tl" rotWithShape="0">
              <a:srgbClr val="000000">
                <a:alpha val="70000"/>
              </a:srgbClr>
            </a:outerShdw>
          </a:effectLst>
        </p:spPr>
      </p:pic>
      <p:sp>
        <p:nvSpPr>
          <p:cNvPr id="6" name="Freccia a destra 5"/>
          <p:cNvSpPr/>
          <p:nvPr/>
        </p:nvSpPr>
        <p:spPr bwMode="auto">
          <a:xfrm>
            <a:off x="5508104" y="2084865"/>
            <a:ext cx="432048" cy="1161633"/>
          </a:xfrm>
          <a:prstGeom prst="rightArrow">
            <a:avLst/>
          </a:prstGeom>
          <a:noFill/>
          <a:ln w="12700" cap="sq"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495300" marR="0" indent="-495300" algn="ctr" defTabSz="914400" rtl="0" eaLnBrk="1" fontAlgn="base" latinLnBrk="0" hangingPunct="1">
              <a:lnSpc>
                <a:spcPct val="100000"/>
              </a:lnSpc>
              <a:spcBef>
                <a:spcPct val="50000"/>
              </a:spcBef>
              <a:spcAft>
                <a:spcPct val="0"/>
              </a:spcAft>
              <a:buClr>
                <a:srgbClr val="FFFF99"/>
              </a:buClr>
              <a:buSzTx/>
              <a:buFont typeface="Wingdings" pitchFamily="2" charset="2"/>
              <a:buChar char="ü"/>
              <a:tabLst/>
            </a:pPr>
            <a:endParaRPr kumimoji="0" lang="it-IT" sz="3200" b="0" i="0" u="none" strike="noStrike" cap="none" normalizeH="0" baseline="0" smtClean="0">
              <a:ln>
                <a:noFill/>
              </a:ln>
              <a:solidFill>
                <a:srgbClr val="000099"/>
              </a:solidFill>
              <a:effectLst/>
              <a:latin typeface="Verdana" pitchFamily="34" charset="0"/>
            </a:endParaRPr>
          </a:p>
        </p:txBody>
      </p:sp>
      <p:sp>
        <p:nvSpPr>
          <p:cNvPr id="8" name="Segnaposto numero diapositiva 7"/>
          <p:cNvSpPr>
            <a:spLocks noGrp="1"/>
          </p:cNvSpPr>
          <p:nvPr>
            <p:ph type="sldNum" sz="quarter" idx="12"/>
          </p:nvPr>
        </p:nvSpPr>
        <p:spPr/>
        <p:txBody>
          <a:bodyPr/>
          <a:lstStyle/>
          <a:p>
            <a:fld id="{A3F9989B-F2D6-4B59-AB53-E5FAB79C1883}" type="slidenum">
              <a:rPr lang="it-IT" smtClean="0"/>
              <a:pPr/>
              <a:t>11</a:t>
            </a:fld>
            <a:endParaRPr lang="it-IT"/>
          </a:p>
        </p:txBody>
      </p:sp>
      <p:sp>
        <p:nvSpPr>
          <p:cNvPr id="11" name="Titolo 10"/>
          <p:cNvSpPr>
            <a:spLocks noGrp="1"/>
          </p:cNvSpPr>
          <p:nvPr>
            <p:ph type="title"/>
          </p:nvPr>
        </p:nvSpPr>
        <p:spPr>
          <a:xfrm>
            <a:off x="971600" y="404664"/>
            <a:ext cx="7520880" cy="5544616"/>
          </a:xfrm>
        </p:spPr>
        <p:txBody>
          <a:bodyPr/>
          <a:lstStyle/>
          <a:p>
            <a:pPr marL="342900" indent="-342900">
              <a:spcBef>
                <a:spcPct val="20000"/>
              </a:spcBef>
            </a:pPr>
            <a:r>
              <a:rPr lang="it-IT" sz="2000" i="1" dirty="0" smtClean="0">
                <a:solidFill>
                  <a:srgbClr val="000099"/>
                </a:solidFill>
                <a:latin typeface="Verdana" pitchFamily="34" charset="0"/>
                <a:ea typeface="Verdana" pitchFamily="34" charset="0"/>
                <a:cs typeface="Verdana" pitchFamily="34" charset="0"/>
              </a:rPr>
              <a:t> Il regolamento</a:t>
            </a:r>
            <a:br>
              <a:rPr lang="it-IT" sz="2000" i="1" dirty="0" smtClean="0">
                <a:solidFill>
                  <a:srgbClr val="000099"/>
                </a:solidFill>
                <a:latin typeface="Verdana" pitchFamily="34" charset="0"/>
                <a:ea typeface="Verdana" pitchFamily="34" charset="0"/>
                <a:cs typeface="Verdana" pitchFamily="34" charset="0"/>
              </a:rPr>
            </a:br>
            <a:r>
              <a:rPr lang="it-IT" sz="2400" b="1" cap="small" dirty="0" smtClean="0">
                <a:solidFill>
                  <a:srgbClr val="002060"/>
                </a:solidFill>
              </a:rPr>
              <a:t> Mezzi Aerei</a:t>
            </a:r>
            <a:br>
              <a:rPr lang="it-IT" sz="2400" b="1" cap="small" dirty="0" smtClean="0">
                <a:solidFill>
                  <a:srgbClr val="002060"/>
                </a:solidFill>
              </a:rPr>
            </a:br>
            <a:r>
              <a:rPr lang="it-IT" sz="2400" b="1" cap="small" dirty="0" smtClean="0">
                <a:solidFill>
                  <a:srgbClr val="002060"/>
                </a:solidFill>
              </a:rPr>
              <a:t>a Pilotaggio Remoto </a:t>
            </a:r>
            <a:r>
              <a:rPr lang="it-IT" sz="2000" b="1" i="1" dirty="0" smtClean="0">
                <a:solidFill>
                  <a:srgbClr val="000099"/>
                </a:solidFill>
                <a:latin typeface="Verdana" pitchFamily="34" charset="0"/>
                <a:ea typeface="Verdana" pitchFamily="34" charset="0"/>
                <a:cs typeface="Verdana" pitchFamily="34" charset="0"/>
              </a:rPr>
              <a:t/>
            </a:r>
            <a:br>
              <a:rPr lang="it-IT" sz="2000" b="1" i="1" dirty="0" smtClean="0">
                <a:solidFill>
                  <a:srgbClr val="000099"/>
                </a:solidFill>
                <a:latin typeface="Verdana" pitchFamily="34" charset="0"/>
                <a:ea typeface="Verdana" pitchFamily="34" charset="0"/>
                <a:cs typeface="Verdana" pitchFamily="34" charset="0"/>
              </a:rPr>
            </a:br>
            <a:r>
              <a:rPr lang="it-IT" sz="1600" i="1" dirty="0" smtClean="0">
                <a:solidFill>
                  <a:srgbClr val="002060"/>
                </a:solidFill>
                <a:latin typeface="Verdana" pitchFamily="34" charset="0"/>
                <a:ea typeface="Verdana" pitchFamily="34" charset="0"/>
                <a:cs typeface="Verdana" pitchFamily="34" charset="0"/>
              </a:rPr>
              <a:t>art. 8.5</a:t>
            </a:r>
            <a:r>
              <a:rPr lang="it-IT" sz="1800" i="1" dirty="0" smtClean="0">
                <a:solidFill>
                  <a:srgbClr val="FF0000"/>
                </a:solidFill>
                <a:latin typeface="Verdana" pitchFamily="34" charset="0"/>
                <a:ea typeface="Verdana" pitchFamily="34" charset="0"/>
                <a:cs typeface="Verdana" pitchFamily="34" charset="0"/>
              </a:rPr>
              <a:t/>
            </a:r>
            <a:br>
              <a:rPr lang="it-IT" sz="1800" i="1" dirty="0" smtClean="0">
                <a:solidFill>
                  <a:srgbClr val="FF0000"/>
                </a:solidFill>
                <a:latin typeface="Verdana" pitchFamily="34" charset="0"/>
                <a:ea typeface="Verdana" pitchFamily="34" charset="0"/>
                <a:cs typeface="Verdana" pitchFamily="34" charset="0"/>
              </a:rPr>
            </a:br>
            <a:r>
              <a:rPr lang="it-IT" sz="1800" b="1" dirty="0" smtClean="0">
                <a:solidFill>
                  <a:srgbClr val="000000"/>
                </a:solidFill>
                <a:latin typeface="Verdana" pitchFamily="34" charset="0"/>
                <a:ea typeface="Verdana" pitchFamily="34" charset="0"/>
                <a:cs typeface="Verdana" pitchFamily="34" charset="0"/>
              </a:rPr>
              <a:t>Operazioni non critiche </a:t>
            </a:r>
            <a:br>
              <a:rPr lang="it-IT" sz="1800" b="1" dirty="0" smtClean="0">
                <a:solidFill>
                  <a:srgbClr val="000000"/>
                </a:solidFill>
                <a:latin typeface="Verdana" pitchFamily="34" charset="0"/>
                <a:ea typeface="Verdana" pitchFamily="34" charset="0"/>
                <a:cs typeface="Verdana" pitchFamily="34" charset="0"/>
              </a:rPr>
            </a:br>
            <a:r>
              <a:rPr lang="it-IT" sz="1600" i="1" dirty="0" smtClean="0">
                <a:solidFill>
                  <a:srgbClr val="000000"/>
                </a:solidFill>
                <a:latin typeface="Verdana" pitchFamily="34" charset="0"/>
                <a:ea typeface="Verdana" pitchFamily="34" charset="0"/>
                <a:cs typeface="Verdana" pitchFamily="34" charset="0"/>
              </a:rPr>
              <a:t/>
            </a:r>
            <a:br>
              <a:rPr lang="it-IT" sz="1600" i="1" dirty="0" smtClean="0">
                <a:solidFill>
                  <a:srgbClr val="000000"/>
                </a:solidFill>
                <a:latin typeface="Verdana" pitchFamily="34" charset="0"/>
                <a:ea typeface="Verdana" pitchFamily="34" charset="0"/>
                <a:cs typeface="Verdana" pitchFamily="34" charset="0"/>
              </a:rPr>
            </a:br>
            <a:r>
              <a:rPr lang="it-IT" sz="1600" i="1" dirty="0" smtClean="0">
                <a:solidFill>
                  <a:srgbClr val="000000"/>
                </a:solidFill>
                <a:latin typeface="Verdana" pitchFamily="34" charset="0"/>
                <a:ea typeface="Verdana" pitchFamily="34" charset="0"/>
                <a:cs typeface="Verdana" pitchFamily="34" charset="0"/>
              </a:rPr>
              <a:t>Sono operazioni </a:t>
            </a:r>
            <a:br>
              <a:rPr lang="it-IT" sz="1600" i="1" dirty="0" smtClean="0">
                <a:solidFill>
                  <a:srgbClr val="000000"/>
                </a:solidFill>
                <a:latin typeface="Verdana" pitchFamily="34" charset="0"/>
                <a:ea typeface="Verdana" pitchFamily="34" charset="0"/>
                <a:cs typeface="Verdana" pitchFamily="34" charset="0"/>
              </a:rPr>
            </a:br>
            <a:r>
              <a:rPr lang="it-IT" sz="1600" b="1" i="1" dirty="0" smtClean="0">
                <a:solidFill>
                  <a:srgbClr val="FF0000"/>
                </a:solidFill>
                <a:latin typeface="Verdana" pitchFamily="34" charset="0"/>
                <a:ea typeface="Verdana" pitchFamily="34" charset="0"/>
                <a:cs typeface="Verdana" pitchFamily="34" charset="0"/>
              </a:rPr>
              <a:t>non</a:t>
            </a:r>
            <a:r>
              <a:rPr lang="it-IT" sz="1600" i="1" dirty="0" smtClean="0">
                <a:solidFill>
                  <a:srgbClr val="000000"/>
                </a:solidFill>
                <a:latin typeface="Verdana" pitchFamily="34" charset="0"/>
                <a:ea typeface="Verdana" pitchFamily="34" charset="0"/>
                <a:cs typeface="Verdana" pitchFamily="34" charset="0"/>
              </a:rPr>
              <a:t> </a:t>
            </a:r>
            <a:br>
              <a:rPr lang="it-IT" sz="1600" i="1" dirty="0" smtClean="0">
                <a:solidFill>
                  <a:srgbClr val="000000"/>
                </a:solidFill>
                <a:latin typeface="Verdana" pitchFamily="34" charset="0"/>
                <a:ea typeface="Verdana" pitchFamily="34" charset="0"/>
                <a:cs typeface="Verdana" pitchFamily="34" charset="0"/>
              </a:rPr>
            </a:br>
            <a:r>
              <a:rPr lang="it-IT" sz="1600" i="1" dirty="0" smtClean="0">
                <a:solidFill>
                  <a:srgbClr val="000000"/>
                </a:solidFill>
                <a:latin typeface="Verdana" pitchFamily="34" charset="0"/>
                <a:ea typeface="Verdana" pitchFamily="34" charset="0"/>
                <a:cs typeface="Verdana" pitchFamily="34" charset="0"/>
              </a:rPr>
              <a:t>condotte su  </a:t>
            </a:r>
            <a:br>
              <a:rPr lang="it-IT" sz="1600" i="1" dirty="0" smtClean="0">
                <a:solidFill>
                  <a:srgbClr val="000000"/>
                </a:solidFill>
                <a:latin typeface="Verdana" pitchFamily="34" charset="0"/>
                <a:ea typeface="Verdana" pitchFamily="34" charset="0"/>
                <a:cs typeface="Verdana" pitchFamily="34" charset="0"/>
              </a:rPr>
            </a:br>
            <a:r>
              <a:rPr lang="it-IT" sz="1600" i="1" dirty="0" smtClean="0">
                <a:solidFill>
                  <a:srgbClr val="000000"/>
                </a:solidFill>
                <a:latin typeface="Verdana" pitchFamily="34" charset="0"/>
                <a:ea typeface="Verdana" pitchFamily="34" charset="0"/>
                <a:cs typeface="Verdana" pitchFamily="34" charset="0"/>
              </a:rPr>
              <a:t>aree congestionate, assembramenti, infrastrutture, potenziali sorgenti di pericolo in caso di impatto</a:t>
            </a:r>
            <a:br>
              <a:rPr lang="it-IT" sz="1600" i="1" dirty="0" smtClean="0">
                <a:solidFill>
                  <a:srgbClr val="000000"/>
                </a:solidFill>
                <a:latin typeface="Verdana" pitchFamily="34" charset="0"/>
                <a:ea typeface="Verdana" pitchFamily="34" charset="0"/>
                <a:cs typeface="Verdana" pitchFamily="34" charset="0"/>
              </a:rPr>
            </a:br>
            <a:r>
              <a:rPr lang="it-IT" sz="1600" i="1" dirty="0" smtClean="0">
                <a:solidFill>
                  <a:srgbClr val="000000"/>
                </a:solidFill>
                <a:latin typeface="Verdana" pitchFamily="34" charset="0"/>
                <a:ea typeface="Verdana" pitchFamily="34" charset="0"/>
                <a:cs typeface="Verdana" pitchFamily="34" charset="0"/>
              </a:rPr>
              <a:t/>
            </a:r>
            <a:br>
              <a:rPr lang="it-IT" sz="1600" i="1" dirty="0" smtClean="0">
                <a:solidFill>
                  <a:srgbClr val="000000"/>
                </a:solidFill>
                <a:latin typeface="Verdana" pitchFamily="34" charset="0"/>
                <a:ea typeface="Verdana" pitchFamily="34" charset="0"/>
                <a:cs typeface="Verdana" pitchFamily="34" charset="0"/>
              </a:rPr>
            </a:br>
            <a:r>
              <a:rPr lang="it-IT" sz="1600" i="1" dirty="0" smtClean="0">
                <a:solidFill>
                  <a:srgbClr val="000000"/>
                </a:solidFill>
                <a:latin typeface="Verdana" pitchFamily="34" charset="0"/>
                <a:ea typeface="Verdana" pitchFamily="34" charset="0"/>
                <a:cs typeface="Verdana" pitchFamily="34" charset="0"/>
              </a:rPr>
              <a:t>e per le quali</a:t>
            </a:r>
            <a:br>
              <a:rPr lang="it-IT" sz="1600" i="1" dirty="0" smtClean="0">
                <a:solidFill>
                  <a:srgbClr val="000000"/>
                </a:solidFill>
                <a:latin typeface="Verdana" pitchFamily="34" charset="0"/>
                <a:ea typeface="Verdana" pitchFamily="34" charset="0"/>
                <a:cs typeface="Verdana" pitchFamily="34" charset="0"/>
              </a:rPr>
            </a:br>
            <a:r>
              <a:rPr lang="it-IT" sz="1600" i="1" dirty="0" smtClean="0">
                <a:solidFill>
                  <a:srgbClr val="000000"/>
                </a:solidFill>
                <a:latin typeface="Verdana" pitchFamily="34" charset="0"/>
                <a:ea typeface="Verdana" pitchFamily="34" charset="0"/>
                <a:cs typeface="Verdana" pitchFamily="34" charset="0"/>
              </a:rPr>
              <a:t>sia stato valutato che anche a causa di malfunzionamento</a:t>
            </a:r>
            <a:br>
              <a:rPr lang="it-IT" sz="1600" i="1" dirty="0" smtClean="0">
                <a:solidFill>
                  <a:srgbClr val="000000"/>
                </a:solidFill>
                <a:latin typeface="Verdana" pitchFamily="34" charset="0"/>
                <a:ea typeface="Verdana" pitchFamily="34" charset="0"/>
                <a:cs typeface="Verdana" pitchFamily="34" charset="0"/>
              </a:rPr>
            </a:br>
            <a:r>
              <a:rPr lang="it-IT" sz="1600" i="1" dirty="0" smtClean="0">
                <a:solidFill>
                  <a:srgbClr val="000000"/>
                </a:solidFill>
                <a:latin typeface="Verdana" pitchFamily="34" charset="0"/>
                <a:ea typeface="Verdana" pitchFamily="34" charset="0"/>
                <a:cs typeface="Verdana" pitchFamily="34" charset="0"/>
              </a:rPr>
              <a:t> l’APR non può arrecare danni alle persone</a:t>
            </a:r>
            <a:br>
              <a:rPr lang="it-IT" sz="1600" i="1" dirty="0" smtClean="0">
                <a:solidFill>
                  <a:srgbClr val="000000"/>
                </a:solidFill>
                <a:latin typeface="Verdana" pitchFamily="34" charset="0"/>
                <a:ea typeface="Verdana" pitchFamily="34" charset="0"/>
                <a:cs typeface="Verdana" pitchFamily="34" charset="0"/>
              </a:rPr>
            </a:br>
            <a:r>
              <a:rPr lang="it-IT" sz="1600" i="1" dirty="0" smtClean="0">
                <a:solidFill>
                  <a:srgbClr val="000000"/>
                </a:solidFill>
                <a:latin typeface="Verdana" pitchFamily="34" charset="0"/>
                <a:ea typeface="Verdana" pitchFamily="34" charset="0"/>
                <a:cs typeface="Verdana" pitchFamily="34" charset="0"/>
              </a:rPr>
              <a:t>fuori dell’area delle operazioni</a:t>
            </a:r>
            <a:br>
              <a:rPr lang="it-IT" sz="1600" i="1" dirty="0" smtClean="0">
                <a:solidFill>
                  <a:srgbClr val="000000"/>
                </a:solidFill>
                <a:latin typeface="Verdana" pitchFamily="34" charset="0"/>
                <a:ea typeface="Verdana" pitchFamily="34" charset="0"/>
                <a:cs typeface="Verdana" pitchFamily="34" charset="0"/>
              </a:rPr>
            </a:br>
            <a:r>
              <a:rPr lang="it-IT" sz="1600" i="1" dirty="0" smtClean="0">
                <a:solidFill>
                  <a:srgbClr val="000000"/>
                </a:solidFill>
                <a:latin typeface="Verdana" pitchFamily="34" charset="0"/>
                <a:ea typeface="Verdana" pitchFamily="34" charset="0"/>
                <a:cs typeface="Verdana" pitchFamily="34" charset="0"/>
              </a:rPr>
              <a:t/>
            </a:r>
            <a:br>
              <a:rPr lang="it-IT" sz="1600" i="1" dirty="0" smtClean="0">
                <a:solidFill>
                  <a:srgbClr val="000000"/>
                </a:solidFill>
                <a:latin typeface="Verdana" pitchFamily="34" charset="0"/>
                <a:ea typeface="Verdana" pitchFamily="34" charset="0"/>
                <a:cs typeface="Verdana" pitchFamily="34" charset="0"/>
              </a:rPr>
            </a:br>
            <a:r>
              <a:rPr lang="it-IT" sz="1600" i="1" dirty="0" smtClean="0">
                <a:solidFill>
                  <a:srgbClr val="000000"/>
                </a:solidFill>
                <a:latin typeface="Verdana" pitchFamily="34" charset="0"/>
                <a:ea typeface="Verdana" pitchFamily="34" charset="0"/>
                <a:cs typeface="Verdana" pitchFamily="34" charset="0"/>
              </a:rPr>
              <a:t/>
            </a:r>
            <a:br>
              <a:rPr lang="it-IT" sz="1600" i="1" dirty="0" smtClean="0">
                <a:solidFill>
                  <a:srgbClr val="000000"/>
                </a:solidFill>
                <a:latin typeface="Verdana" pitchFamily="34" charset="0"/>
                <a:ea typeface="Verdana" pitchFamily="34" charset="0"/>
                <a:cs typeface="Verdana" pitchFamily="34" charset="0"/>
              </a:rPr>
            </a:br>
            <a:endParaRPr lang="it-IT" sz="1600" i="1" dirty="0">
              <a:solidFill>
                <a:srgbClr val="000000"/>
              </a:solidFill>
              <a:latin typeface="Verdana" pitchFamily="34" charset="0"/>
              <a:ea typeface="Verdana" pitchFamily="34" charset="0"/>
              <a:cs typeface="Verdana" pitchFamily="34" charset="0"/>
            </a:endParaRPr>
          </a:p>
        </p:txBody>
      </p:sp>
      <p:sp>
        <p:nvSpPr>
          <p:cNvPr id="7" name="Segnaposto data 6"/>
          <p:cNvSpPr>
            <a:spLocks noGrp="1"/>
          </p:cNvSpPr>
          <p:nvPr>
            <p:ph type="dt" sz="half" idx="10"/>
          </p:nvPr>
        </p:nvSpPr>
        <p:spPr/>
        <p:txBody>
          <a:bodyPr/>
          <a:lstStyle/>
          <a:p>
            <a:r>
              <a:rPr lang="it-IT" smtClean="0"/>
              <a:t>29/04/2014</a:t>
            </a:r>
            <a:endParaRPr lang="it-IT"/>
          </a:p>
        </p:txBody>
      </p:sp>
      <p:sp>
        <p:nvSpPr>
          <p:cNvPr id="9" name="Segnaposto piè di pagina 8"/>
          <p:cNvSpPr>
            <a:spLocks noGrp="1"/>
          </p:cNvSpPr>
          <p:nvPr>
            <p:ph type="ftr" sz="quarter" idx="11"/>
          </p:nvPr>
        </p:nvSpPr>
        <p:spPr/>
        <p:txBody>
          <a:bodyPr/>
          <a:lstStyle/>
          <a:p>
            <a:r>
              <a:rPr lang="it-IT" smtClean="0"/>
              <a:t>Regolamento ENAC sui SAPR</a:t>
            </a:r>
            <a:endParaRPr lang="it-IT"/>
          </a:p>
        </p:txBody>
      </p:sp>
    </p:spTree>
  </p:cSld>
  <p:clrMapOvr>
    <a:masterClrMapping/>
  </p:clrMapOvr>
  <p:transition spd="slow">
    <p:strips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descr="ala_bianca_quella-vera.gif"/>
          <p:cNvPicPr>
            <a:picLocks noChangeAspect="1"/>
          </p:cNvPicPr>
          <p:nvPr/>
        </p:nvPicPr>
        <p:blipFill>
          <a:blip r:embed="rId3" cstate="print"/>
          <a:stretch>
            <a:fillRect/>
          </a:stretch>
        </p:blipFill>
        <p:spPr>
          <a:xfrm>
            <a:off x="8532440" y="5925280"/>
            <a:ext cx="504056" cy="583901"/>
          </a:xfrm>
          <a:prstGeom prst="rect">
            <a:avLst/>
          </a:prstGeom>
        </p:spPr>
      </p:pic>
      <p:pic>
        <p:nvPicPr>
          <p:cNvPr id="4" name="Picture 10"/>
          <p:cNvPicPr>
            <a:picLocks noChangeAspect="1" noChangeArrowheads="1"/>
          </p:cNvPicPr>
          <p:nvPr/>
        </p:nvPicPr>
        <p:blipFill>
          <a:blip r:embed="rId4" cstate="print"/>
          <a:srcRect/>
          <a:stretch>
            <a:fillRect/>
          </a:stretch>
        </p:blipFill>
        <p:spPr bwMode="auto">
          <a:xfrm>
            <a:off x="0" y="0"/>
            <a:ext cx="395536" cy="6858000"/>
          </a:xfrm>
          <a:prstGeom prst="rect">
            <a:avLst/>
          </a:prstGeom>
          <a:ln>
            <a:noFill/>
          </a:ln>
          <a:effectLst>
            <a:outerShdw blurRad="190500" algn="tl" rotWithShape="0">
              <a:srgbClr val="000000">
                <a:alpha val="70000"/>
              </a:srgbClr>
            </a:outerShdw>
          </a:effectLst>
        </p:spPr>
      </p:pic>
      <p:sp>
        <p:nvSpPr>
          <p:cNvPr id="6" name="Freccia a destra 5"/>
          <p:cNvSpPr/>
          <p:nvPr/>
        </p:nvSpPr>
        <p:spPr bwMode="auto">
          <a:xfrm>
            <a:off x="5508104" y="2084865"/>
            <a:ext cx="432048" cy="1161633"/>
          </a:xfrm>
          <a:prstGeom prst="rightArrow">
            <a:avLst/>
          </a:prstGeom>
          <a:noFill/>
          <a:ln w="12700" cap="sq"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495300" marR="0" indent="-495300" algn="ctr" defTabSz="914400" rtl="0" eaLnBrk="1" fontAlgn="base" latinLnBrk="0" hangingPunct="1">
              <a:lnSpc>
                <a:spcPct val="100000"/>
              </a:lnSpc>
              <a:spcBef>
                <a:spcPct val="50000"/>
              </a:spcBef>
              <a:spcAft>
                <a:spcPct val="0"/>
              </a:spcAft>
              <a:buClr>
                <a:srgbClr val="FFFF99"/>
              </a:buClr>
              <a:buSzTx/>
              <a:buFont typeface="Wingdings" pitchFamily="2" charset="2"/>
              <a:buChar char="ü"/>
              <a:tabLst/>
            </a:pPr>
            <a:endParaRPr kumimoji="0" lang="it-IT" sz="3200" b="0" i="0" u="none" strike="noStrike" cap="none" normalizeH="0" baseline="0" smtClean="0">
              <a:ln>
                <a:noFill/>
              </a:ln>
              <a:solidFill>
                <a:srgbClr val="000099"/>
              </a:solidFill>
              <a:effectLst/>
              <a:latin typeface="Verdana" pitchFamily="34" charset="0"/>
            </a:endParaRPr>
          </a:p>
        </p:txBody>
      </p:sp>
      <p:sp>
        <p:nvSpPr>
          <p:cNvPr id="8" name="Segnaposto numero diapositiva 7"/>
          <p:cNvSpPr>
            <a:spLocks noGrp="1"/>
          </p:cNvSpPr>
          <p:nvPr>
            <p:ph type="sldNum" sz="quarter" idx="12"/>
          </p:nvPr>
        </p:nvSpPr>
        <p:spPr/>
        <p:txBody>
          <a:bodyPr/>
          <a:lstStyle/>
          <a:p>
            <a:fld id="{A3F9989B-F2D6-4B59-AB53-E5FAB79C1883}" type="slidenum">
              <a:rPr lang="it-IT" smtClean="0"/>
              <a:pPr/>
              <a:t>12</a:t>
            </a:fld>
            <a:endParaRPr lang="it-IT"/>
          </a:p>
        </p:txBody>
      </p:sp>
      <p:sp>
        <p:nvSpPr>
          <p:cNvPr id="11" name="Titolo 10"/>
          <p:cNvSpPr>
            <a:spLocks noGrp="1"/>
          </p:cNvSpPr>
          <p:nvPr>
            <p:ph type="title"/>
          </p:nvPr>
        </p:nvSpPr>
        <p:spPr>
          <a:xfrm>
            <a:off x="971600" y="476672"/>
            <a:ext cx="7704856" cy="5688632"/>
          </a:xfrm>
        </p:spPr>
        <p:txBody>
          <a:bodyPr/>
          <a:lstStyle/>
          <a:p>
            <a:pPr marL="342900" indent="-342900">
              <a:spcBef>
                <a:spcPct val="20000"/>
              </a:spcBef>
            </a:pPr>
            <a:r>
              <a:rPr lang="it-IT" sz="1800" u="sng" dirty="0" smtClean="0">
                <a:solidFill>
                  <a:srgbClr val="000000"/>
                </a:solidFill>
                <a:latin typeface="Verdana" pitchFamily="34" charset="0"/>
                <a:ea typeface="Verdana" pitchFamily="34" charset="0"/>
                <a:cs typeface="Verdana" pitchFamily="34" charset="0"/>
              </a:rPr>
              <a:t/>
            </a:r>
            <a:br>
              <a:rPr lang="it-IT" sz="1800" u="sng" dirty="0" smtClean="0">
                <a:solidFill>
                  <a:srgbClr val="000000"/>
                </a:solidFill>
                <a:latin typeface="Verdana" pitchFamily="34" charset="0"/>
                <a:ea typeface="Verdana" pitchFamily="34" charset="0"/>
                <a:cs typeface="Verdana" pitchFamily="34" charset="0"/>
              </a:rPr>
            </a:br>
            <a:r>
              <a:rPr lang="it-IT" sz="1800" u="sng" dirty="0" smtClean="0">
                <a:solidFill>
                  <a:srgbClr val="000000"/>
                </a:solidFill>
                <a:latin typeface="Verdana" pitchFamily="34" charset="0"/>
                <a:ea typeface="Verdana" pitchFamily="34" charset="0"/>
                <a:cs typeface="Verdana" pitchFamily="34" charset="0"/>
              </a:rPr>
              <a:t/>
            </a:r>
            <a:br>
              <a:rPr lang="it-IT" sz="1800" u="sng" dirty="0" smtClean="0">
                <a:solidFill>
                  <a:srgbClr val="000000"/>
                </a:solidFill>
                <a:latin typeface="Verdana" pitchFamily="34" charset="0"/>
                <a:ea typeface="Verdana" pitchFamily="34" charset="0"/>
                <a:cs typeface="Verdana" pitchFamily="34" charset="0"/>
              </a:rPr>
            </a:br>
            <a:r>
              <a:rPr lang="it-IT" sz="1800" i="1" dirty="0" smtClean="0">
                <a:solidFill>
                  <a:srgbClr val="000000"/>
                </a:solidFill>
                <a:latin typeface="Verdana" pitchFamily="34" charset="0"/>
                <a:ea typeface="Verdana" pitchFamily="34" charset="0"/>
                <a:cs typeface="Verdana" pitchFamily="34" charset="0"/>
              </a:rPr>
              <a:t>R</a:t>
            </a:r>
            <a:r>
              <a:rPr lang="it-IT" sz="1800" i="1" dirty="0" smtClean="0">
                <a:solidFill>
                  <a:srgbClr val="000099"/>
                </a:solidFill>
                <a:latin typeface="Verdana" pitchFamily="34" charset="0"/>
                <a:ea typeface="Verdana" pitchFamily="34" charset="0"/>
                <a:cs typeface="Verdana" pitchFamily="34" charset="0"/>
              </a:rPr>
              <a:t>egolamento</a:t>
            </a:r>
            <a:br>
              <a:rPr lang="it-IT" sz="1800" i="1" dirty="0" smtClean="0">
                <a:solidFill>
                  <a:srgbClr val="000099"/>
                </a:solidFill>
                <a:latin typeface="Verdana" pitchFamily="34" charset="0"/>
                <a:ea typeface="Verdana" pitchFamily="34" charset="0"/>
                <a:cs typeface="Verdana" pitchFamily="34" charset="0"/>
              </a:rPr>
            </a:br>
            <a:r>
              <a:rPr lang="it-IT" sz="2400" b="1" cap="small" dirty="0" smtClean="0">
                <a:solidFill>
                  <a:srgbClr val="002060"/>
                </a:solidFill>
              </a:rPr>
              <a:t> Mezzi Aerei</a:t>
            </a:r>
            <a:br>
              <a:rPr lang="it-IT" sz="2400" b="1" cap="small" dirty="0" smtClean="0">
                <a:solidFill>
                  <a:srgbClr val="002060"/>
                </a:solidFill>
              </a:rPr>
            </a:br>
            <a:r>
              <a:rPr lang="it-IT" sz="2400" b="1" cap="small" dirty="0" smtClean="0">
                <a:solidFill>
                  <a:srgbClr val="002060"/>
                </a:solidFill>
              </a:rPr>
              <a:t>a Pilotaggio Remoto </a:t>
            </a:r>
            <a:r>
              <a:rPr lang="it-IT" sz="1800" b="1" i="1" dirty="0" smtClean="0">
                <a:solidFill>
                  <a:srgbClr val="000099"/>
                </a:solidFill>
                <a:latin typeface="Verdana" pitchFamily="34" charset="0"/>
                <a:ea typeface="Verdana" pitchFamily="34" charset="0"/>
                <a:cs typeface="Verdana" pitchFamily="34" charset="0"/>
              </a:rPr>
              <a:t/>
            </a:r>
            <a:br>
              <a:rPr lang="it-IT" sz="1800" b="1" i="1" dirty="0" smtClean="0">
                <a:solidFill>
                  <a:srgbClr val="000099"/>
                </a:solidFill>
                <a:latin typeface="Verdana" pitchFamily="34" charset="0"/>
                <a:ea typeface="Verdana" pitchFamily="34" charset="0"/>
                <a:cs typeface="Verdana" pitchFamily="34" charset="0"/>
              </a:rPr>
            </a:br>
            <a:r>
              <a:rPr lang="it-IT" sz="1400" b="1" i="1" dirty="0" smtClean="0">
                <a:solidFill>
                  <a:srgbClr val="002060"/>
                </a:solidFill>
                <a:latin typeface="Verdana" pitchFamily="34" charset="0"/>
                <a:ea typeface="Verdana" pitchFamily="34" charset="0"/>
                <a:cs typeface="Verdana" pitchFamily="34" charset="0"/>
              </a:rPr>
              <a:t>art. 8.9</a:t>
            </a:r>
            <a:br>
              <a:rPr lang="it-IT" sz="1400" b="1" i="1" dirty="0" smtClean="0">
                <a:solidFill>
                  <a:srgbClr val="002060"/>
                </a:solidFill>
                <a:latin typeface="Verdana" pitchFamily="34" charset="0"/>
                <a:ea typeface="Verdana" pitchFamily="34" charset="0"/>
                <a:cs typeface="Verdana" pitchFamily="34" charset="0"/>
              </a:rPr>
            </a:br>
            <a:r>
              <a:rPr lang="it-IT" sz="2000" b="1" i="1" dirty="0" smtClean="0">
                <a:solidFill>
                  <a:srgbClr val="002060"/>
                </a:solidFill>
                <a:latin typeface="Verdana" pitchFamily="34" charset="0"/>
                <a:ea typeface="Verdana" pitchFamily="34" charset="0"/>
                <a:cs typeface="Verdana" pitchFamily="34" charset="0"/>
              </a:rPr>
              <a:t/>
            </a:r>
            <a:br>
              <a:rPr lang="it-IT" sz="2000" b="1" i="1" dirty="0" smtClean="0">
                <a:solidFill>
                  <a:srgbClr val="002060"/>
                </a:solidFill>
                <a:latin typeface="Verdana" pitchFamily="34" charset="0"/>
                <a:ea typeface="Verdana" pitchFamily="34" charset="0"/>
                <a:cs typeface="Verdana" pitchFamily="34" charset="0"/>
              </a:rPr>
            </a:br>
            <a:r>
              <a:rPr lang="it-IT" sz="1800" u="sng" dirty="0" smtClean="0">
                <a:solidFill>
                  <a:srgbClr val="000000"/>
                </a:solidFill>
                <a:latin typeface="Verdana" pitchFamily="34" charset="0"/>
                <a:ea typeface="Verdana" pitchFamily="34" charset="0"/>
                <a:cs typeface="Verdana" pitchFamily="34" charset="0"/>
              </a:rPr>
              <a:t>Con la </a:t>
            </a:r>
            <a:r>
              <a:rPr lang="it-IT" sz="2000" u="sng" dirty="0" smtClean="0">
                <a:solidFill>
                  <a:srgbClr val="000000"/>
                </a:solidFill>
                <a:latin typeface="Verdana" pitchFamily="34" charset="0"/>
                <a:ea typeface="Verdana" pitchFamily="34" charset="0"/>
                <a:cs typeface="Verdana" pitchFamily="34" charset="0"/>
              </a:rPr>
              <a:t>dichiarazione </a:t>
            </a:r>
            <a:r>
              <a:rPr lang="it-IT" sz="1800" u="sng" dirty="0" smtClean="0">
                <a:solidFill>
                  <a:srgbClr val="000000"/>
                </a:solidFill>
                <a:latin typeface="Verdana" pitchFamily="34" charset="0"/>
                <a:ea typeface="Verdana" pitchFamily="34" charset="0"/>
                <a:cs typeface="Verdana" pitchFamily="34" charset="0"/>
              </a:rPr>
              <a:t> il richiedente attesta</a:t>
            </a:r>
            <a:r>
              <a:rPr lang="it-IT" sz="1800" dirty="0" smtClean="0">
                <a:solidFill>
                  <a:srgbClr val="000000"/>
                </a:solidFill>
                <a:latin typeface="Verdana" pitchFamily="34" charset="0"/>
                <a:ea typeface="Verdana" pitchFamily="34" charset="0"/>
                <a:cs typeface="Verdana" pitchFamily="34" charset="0"/>
              </a:rPr>
              <a:t>:</a:t>
            </a:r>
            <a:br>
              <a:rPr lang="it-IT" sz="1800" dirty="0" smtClean="0">
                <a:solidFill>
                  <a:srgbClr val="000000"/>
                </a:solidFill>
                <a:latin typeface="Verdana" pitchFamily="34" charset="0"/>
                <a:ea typeface="Verdana" pitchFamily="34" charset="0"/>
                <a:cs typeface="Verdana" pitchFamily="34" charset="0"/>
              </a:rPr>
            </a:br>
            <a:r>
              <a:rPr lang="it-IT" sz="1800" i="1" dirty="0" smtClean="0">
                <a:solidFill>
                  <a:srgbClr val="000000"/>
                </a:solidFill>
                <a:latin typeface="Verdana" pitchFamily="34" charset="0"/>
                <a:ea typeface="Verdana" pitchFamily="34" charset="0"/>
                <a:cs typeface="Verdana" pitchFamily="34" charset="0"/>
              </a:rPr>
              <a:t/>
            </a:r>
            <a:br>
              <a:rPr lang="it-IT" sz="1800" i="1" dirty="0" smtClean="0">
                <a:solidFill>
                  <a:srgbClr val="000000"/>
                </a:solidFill>
                <a:latin typeface="Verdana" pitchFamily="34" charset="0"/>
                <a:ea typeface="Verdana" pitchFamily="34" charset="0"/>
                <a:cs typeface="Verdana" pitchFamily="34" charset="0"/>
              </a:rPr>
            </a:br>
            <a:r>
              <a:rPr lang="it-IT" sz="1800" i="1" dirty="0" smtClean="0">
                <a:solidFill>
                  <a:srgbClr val="000000"/>
                </a:solidFill>
                <a:latin typeface="Verdana" pitchFamily="34" charset="0"/>
                <a:ea typeface="Verdana" pitchFamily="34" charset="0"/>
                <a:cs typeface="Verdana" pitchFamily="34" charset="0"/>
              </a:rPr>
              <a:t>- </a:t>
            </a:r>
            <a:r>
              <a:rPr lang="it-IT" sz="1800" i="1" dirty="0" smtClean="0">
                <a:solidFill>
                  <a:srgbClr val="002060"/>
                </a:solidFill>
                <a:latin typeface="Verdana" pitchFamily="34" charset="0"/>
                <a:ea typeface="Verdana" pitchFamily="34" charset="0"/>
                <a:cs typeface="Verdana" pitchFamily="34" charset="0"/>
              </a:rPr>
              <a:t>di assumersi tutte le responsabilità in merito alle operazioni </a:t>
            </a:r>
            <a:br>
              <a:rPr lang="it-IT" sz="1800" i="1" dirty="0" smtClean="0">
                <a:solidFill>
                  <a:srgbClr val="002060"/>
                </a:solidFill>
                <a:latin typeface="Verdana" pitchFamily="34" charset="0"/>
                <a:ea typeface="Verdana" pitchFamily="34" charset="0"/>
                <a:cs typeface="Verdana" pitchFamily="34" charset="0"/>
              </a:rPr>
            </a:br>
            <a:r>
              <a:rPr lang="it-IT" sz="1800" i="1" dirty="0" smtClean="0">
                <a:solidFill>
                  <a:srgbClr val="002060"/>
                </a:solidFill>
                <a:latin typeface="Verdana" pitchFamily="34" charset="0"/>
                <a:ea typeface="Verdana" pitchFamily="34" charset="0"/>
                <a:cs typeface="Verdana" pitchFamily="34" charset="0"/>
              </a:rPr>
              <a:t/>
            </a:r>
            <a:br>
              <a:rPr lang="it-IT" sz="1800" i="1" dirty="0" smtClean="0">
                <a:solidFill>
                  <a:srgbClr val="002060"/>
                </a:solidFill>
                <a:latin typeface="Verdana" pitchFamily="34" charset="0"/>
                <a:ea typeface="Verdana" pitchFamily="34" charset="0"/>
                <a:cs typeface="Verdana" pitchFamily="34" charset="0"/>
              </a:rPr>
            </a:br>
            <a:r>
              <a:rPr lang="it-IT" sz="1800" i="1" dirty="0" smtClean="0">
                <a:solidFill>
                  <a:srgbClr val="002060"/>
                </a:solidFill>
                <a:latin typeface="Verdana" pitchFamily="34" charset="0"/>
                <a:ea typeface="Verdana" pitchFamily="34" charset="0"/>
                <a:cs typeface="Verdana" pitchFamily="34" charset="0"/>
              </a:rPr>
              <a:t>- che le operazioni possono essere condotte in sicurezza</a:t>
            </a:r>
            <a:br>
              <a:rPr lang="it-IT" sz="1800" i="1" dirty="0" smtClean="0">
                <a:solidFill>
                  <a:srgbClr val="002060"/>
                </a:solidFill>
                <a:latin typeface="Verdana" pitchFamily="34" charset="0"/>
                <a:ea typeface="Verdana" pitchFamily="34" charset="0"/>
                <a:cs typeface="Verdana" pitchFamily="34" charset="0"/>
              </a:rPr>
            </a:br>
            <a:r>
              <a:rPr lang="it-IT" sz="1800" i="1" dirty="0" smtClean="0">
                <a:solidFill>
                  <a:srgbClr val="002060"/>
                </a:solidFill>
                <a:latin typeface="Verdana" pitchFamily="34" charset="0"/>
                <a:ea typeface="Verdana" pitchFamily="34" charset="0"/>
                <a:cs typeface="Verdana" pitchFamily="34" charset="0"/>
              </a:rPr>
              <a:t/>
            </a:r>
            <a:br>
              <a:rPr lang="it-IT" sz="1800" i="1" dirty="0" smtClean="0">
                <a:solidFill>
                  <a:srgbClr val="002060"/>
                </a:solidFill>
                <a:latin typeface="Verdana" pitchFamily="34" charset="0"/>
                <a:ea typeface="Verdana" pitchFamily="34" charset="0"/>
                <a:cs typeface="Verdana" pitchFamily="34" charset="0"/>
              </a:rPr>
            </a:br>
            <a:r>
              <a:rPr lang="it-IT" sz="1800" i="1" dirty="0" smtClean="0">
                <a:solidFill>
                  <a:srgbClr val="002060"/>
                </a:solidFill>
                <a:latin typeface="Verdana" pitchFamily="34" charset="0"/>
                <a:ea typeface="Verdana" pitchFamily="34" charset="0"/>
                <a:cs typeface="Verdana" pitchFamily="34" charset="0"/>
              </a:rPr>
              <a:t>- </a:t>
            </a:r>
            <a:r>
              <a:rPr lang="it-IT" sz="1800" i="1" dirty="0" smtClean="0">
                <a:solidFill>
                  <a:srgbClr val="C00000"/>
                </a:solidFill>
                <a:latin typeface="Verdana" pitchFamily="34" charset="0"/>
                <a:ea typeface="Verdana" pitchFamily="34" charset="0"/>
                <a:cs typeface="Verdana" pitchFamily="34" charset="0"/>
              </a:rPr>
              <a:t>di  disporre di un organizzazione adeguata</a:t>
            </a:r>
            <a:r>
              <a:rPr lang="it-IT" sz="1800" i="1" dirty="0" smtClean="0">
                <a:solidFill>
                  <a:srgbClr val="002060"/>
                </a:solidFill>
                <a:latin typeface="Verdana" pitchFamily="34" charset="0"/>
                <a:ea typeface="Verdana" pitchFamily="34" charset="0"/>
                <a:cs typeface="Verdana" pitchFamily="34" charset="0"/>
              </a:rPr>
              <a:t> </a:t>
            </a:r>
            <a:r>
              <a:rPr lang="it-IT" sz="1800" i="1" dirty="0" smtClean="0">
                <a:solidFill>
                  <a:srgbClr val="C00000"/>
                </a:solidFill>
                <a:latin typeface="Verdana" pitchFamily="34" charset="0"/>
                <a:ea typeface="Verdana" pitchFamily="34" charset="0"/>
                <a:cs typeface="Verdana" pitchFamily="34" charset="0"/>
              </a:rPr>
              <a:t>per gestire le operazioni ed effettuare le manutenzioni necessarie </a:t>
            </a:r>
            <a:br>
              <a:rPr lang="it-IT" sz="1800" i="1" dirty="0" smtClean="0">
                <a:solidFill>
                  <a:srgbClr val="C00000"/>
                </a:solidFill>
                <a:latin typeface="Verdana" pitchFamily="34" charset="0"/>
                <a:ea typeface="Verdana" pitchFamily="34" charset="0"/>
                <a:cs typeface="Verdana" pitchFamily="34" charset="0"/>
              </a:rPr>
            </a:br>
            <a:r>
              <a:rPr lang="it-IT" sz="1800" i="1" dirty="0" smtClean="0">
                <a:solidFill>
                  <a:srgbClr val="C00000"/>
                </a:solidFill>
                <a:latin typeface="Verdana" pitchFamily="34" charset="0"/>
                <a:ea typeface="Verdana" pitchFamily="34" charset="0"/>
                <a:cs typeface="Verdana" pitchFamily="34" charset="0"/>
              </a:rPr>
              <a:t/>
            </a:r>
            <a:br>
              <a:rPr lang="it-IT" sz="1800" i="1" dirty="0" smtClean="0">
                <a:solidFill>
                  <a:srgbClr val="C00000"/>
                </a:solidFill>
                <a:latin typeface="Verdana" pitchFamily="34" charset="0"/>
                <a:ea typeface="Verdana" pitchFamily="34" charset="0"/>
                <a:cs typeface="Verdana" pitchFamily="34" charset="0"/>
              </a:rPr>
            </a:br>
            <a:r>
              <a:rPr lang="it-IT" sz="1800" i="1" dirty="0" smtClean="0">
                <a:solidFill>
                  <a:srgbClr val="C00000"/>
                </a:solidFill>
                <a:latin typeface="Verdana" pitchFamily="34" charset="0"/>
                <a:ea typeface="Verdana" pitchFamily="34" charset="0"/>
                <a:cs typeface="Verdana" pitchFamily="34" charset="0"/>
              </a:rPr>
              <a:t>- </a:t>
            </a:r>
            <a:r>
              <a:rPr lang="it-IT" sz="1800" i="1" dirty="0" smtClean="0">
                <a:solidFill>
                  <a:srgbClr val="002060"/>
                </a:solidFill>
                <a:latin typeface="Verdana" pitchFamily="34" charset="0"/>
                <a:ea typeface="Verdana" pitchFamily="34" charset="0"/>
                <a:cs typeface="Verdana" pitchFamily="34" charset="0"/>
              </a:rPr>
              <a:t>di avere stabilito un manuale delle operazioni</a:t>
            </a:r>
            <a:br>
              <a:rPr lang="it-IT" sz="1800" i="1" dirty="0" smtClean="0">
                <a:solidFill>
                  <a:srgbClr val="002060"/>
                </a:solidFill>
                <a:latin typeface="Verdana" pitchFamily="34" charset="0"/>
                <a:ea typeface="Verdana" pitchFamily="34" charset="0"/>
                <a:cs typeface="Verdana" pitchFamily="34" charset="0"/>
              </a:rPr>
            </a:br>
            <a:r>
              <a:rPr lang="it-IT" sz="1800" i="1" dirty="0" smtClean="0">
                <a:solidFill>
                  <a:srgbClr val="002060"/>
                </a:solidFill>
                <a:latin typeface="Verdana" pitchFamily="34" charset="0"/>
                <a:ea typeface="Verdana" pitchFamily="34" charset="0"/>
                <a:cs typeface="Verdana" pitchFamily="34" charset="0"/>
              </a:rPr>
              <a:t/>
            </a:r>
            <a:br>
              <a:rPr lang="it-IT" sz="1800" i="1" dirty="0" smtClean="0">
                <a:solidFill>
                  <a:srgbClr val="002060"/>
                </a:solidFill>
                <a:latin typeface="Verdana" pitchFamily="34" charset="0"/>
                <a:ea typeface="Verdana" pitchFamily="34" charset="0"/>
                <a:cs typeface="Verdana" pitchFamily="34" charset="0"/>
              </a:rPr>
            </a:br>
            <a:r>
              <a:rPr lang="it-IT" sz="1800" i="1" dirty="0" smtClean="0">
                <a:solidFill>
                  <a:srgbClr val="002060"/>
                </a:solidFill>
                <a:latin typeface="Verdana" pitchFamily="34" charset="0"/>
                <a:ea typeface="Verdana" pitchFamily="34" charset="0"/>
                <a:cs typeface="Verdana" pitchFamily="34" charset="0"/>
              </a:rPr>
              <a:t>- </a:t>
            </a:r>
            <a:r>
              <a:rPr lang="it-IT" sz="1800" i="1" dirty="0" smtClean="0">
                <a:solidFill>
                  <a:srgbClr val="C00000"/>
                </a:solidFill>
                <a:latin typeface="Verdana" pitchFamily="34" charset="0"/>
                <a:ea typeface="Verdana" pitchFamily="34" charset="0"/>
                <a:cs typeface="Verdana" pitchFamily="34" charset="0"/>
              </a:rPr>
              <a:t>che il pilota è qualificato per il tipo di sistema </a:t>
            </a:r>
            <a:r>
              <a:rPr lang="it-IT" sz="1800" i="1" dirty="0" smtClean="0">
                <a:solidFill>
                  <a:srgbClr val="002060"/>
                </a:solidFill>
                <a:latin typeface="Verdana" pitchFamily="34" charset="0"/>
                <a:ea typeface="Verdana" pitchFamily="34" charset="0"/>
                <a:cs typeface="Verdana" pitchFamily="34" charset="0"/>
              </a:rPr>
              <a:t/>
            </a:r>
            <a:br>
              <a:rPr lang="it-IT" sz="1800" i="1" dirty="0" smtClean="0">
                <a:solidFill>
                  <a:srgbClr val="002060"/>
                </a:solidFill>
                <a:latin typeface="Verdana" pitchFamily="34" charset="0"/>
                <a:ea typeface="Verdana" pitchFamily="34" charset="0"/>
                <a:cs typeface="Verdana" pitchFamily="34" charset="0"/>
              </a:rPr>
            </a:br>
            <a:r>
              <a:rPr lang="it-IT" sz="1800" i="1" dirty="0" smtClean="0">
                <a:solidFill>
                  <a:srgbClr val="002060"/>
                </a:solidFill>
                <a:latin typeface="Verdana" pitchFamily="34" charset="0"/>
                <a:ea typeface="Verdana" pitchFamily="34" charset="0"/>
                <a:cs typeface="Verdana" pitchFamily="34" charset="0"/>
              </a:rPr>
              <a:t/>
            </a:r>
            <a:br>
              <a:rPr lang="it-IT" sz="1800" i="1" dirty="0" smtClean="0">
                <a:solidFill>
                  <a:srgbClr val="002060"/>
                </a:solidFill>
                <a:latin typeface="Verdana" pitchFamily="34" charset="0"/>
                <a:ea typeface="Verdana" pitchFamily="34" charset="0"/>
                <a:cs typeface="Verdana" pitchFamily="34" charset="0"/>
              </a:rPr>
            </a:br>
            <a:r>
              <a:rPr lang="it-IT" sz="1800" i="1" dirty="0" smtClean="0">
                <a:solidFill>
                  <a:srgbClr val="002060"/>
                </a:solidFill>
                <a:latin typeface="Verdana" pitchFamily="34" charset="0"/>
                <a:ea typeface="Verdana" pitchFamily="34" charset="0"/>
                <a:cs typeface="Verdana" pitchFamily="34" charset="0"/>
              </a:rPr>
              <a:t>- che è stata stipulata l’assicurazione per danni verso terzi</a:t>
            </a:r>
            <a:r>
              <a:rPr lang="it-IT" sz="2000" i="1" dirty="0" smtClean="0">
                <a:solidFill>
                  <a:srgbClr val="002060"/>
                </a:solidFill>
                <a:latin typeface="Verdana" pitchFamily="34" charset="0"/>
                <a:ea typeface="Verdana" pitchFamily="34" charset="0"/>
                <a:cs typeface="Verdana" pitchFamily="34" charset="0"/>
              </a:rPr>
              <a:t/>
            </a:r>
            <a:br>
              <a:rPr lang="it-IT" sz="2000" i="1" dirty="0" smtClean="0">
                <a:solidFill>
                  <a:srgbClr val="002060"/>
                </a:solidFill>
                <a:latin typeface="Verdana" pitchFamily="34" charset="0"/>
                <a:ea typeface="Verdana" pitchFamily="34" charset="0"/>
                <a:cs typeface="Verdana" pitchFamily="34" charset="0"/>
              </a:rPr>
            </a:br>
            <a:r>
              <a:rPr lang="it-IT" sz="2000" i="1" dirty="0" smtClean="0">
                <a:solidFill>
                  <a:srgbClr val="002060"/>
                </a:solidFill>
                <a:latin typeface="Verdana" pitchFamily="34" charset="0"/>
                <a:ea typeface="Verdana" pitchFamily="34" charset="0"/>
                <a:cs typeface="Verdana" pitchFamily="34" charset="0"/>
              </a:rPr>
              <a:t/>
            </a:r>
            <a:br>
              <a:rPr lang="it-IT" sz="2000" i="1" dirty="0" smtClean="0">
                <a:solidFill>
                  <a:srgbClr val="002060"/>
                </a:solidFill>
                <a:latin typeface="Verdana" pitchFamily="34" charset="0"/>
                <a:ea typeface="Verdana" pitchFamily="34" charset="0"/>
                <a:cs typeface="Verdana" pitchFamily="34" charset="0"/>
              </a:rPr>
            </a:br>
            <a:endParaRPr lang="it-IT" dirty="0"/>
          </a:p>
        </p:txBody>
      </p:sp>
      <p:sp>
        <p:nvSpPr>
          <p:cNvPr id="7" name="Segnaposto data 6"/>
          <p:cNvSpPr>
            <a:spLocks noGrp="1"/>
          </p:cNvSpPr>
          <p:nvPr>
            <p:ph type="dt" sz="half" idx="10"/>
          </p:nvPr>
        </p:nvSpPr>
        <p:spPr/>
        <p:txBody>
          <a:bodyPr/>
          <a:lstStyle/>
          <a:p>
            <a:r>
              <a:rPr lang="it-IT" smtClean="0"/>
              <a:t>29/04/2014</a:t>
            </a:r>
            <a:endParaRPr lang="it-IT"/>
          </a:p>
        </p:txBody>
      </p:sp>
      <p:sp>
        <p:nvSpPr>
          <p:cNvPr id="9" name="Segnaposto piè di pagina 8"/>
          <p:cNvSpPr>
            <a:spLocks noGrp="1"/>
          </p:cNvSpPr>
          <p:nvPr>
            <p:ph type="ftr" sz="quarter" idx="11"/>
          </p:nvPr>
        </p:nvSpPr>
        <p:spPr/>
        <p:txBody>
          <a:bodyPr/>
          <a:lstStyle/>
          <a:p>
            <a:r>
              <a:rPr lang="it-IT" smtClean="0"/>
              <a:t>Regolamento ENAC sui SAPR</a:t>
            </a:r>
            <a:endParaRPr lang="it-IT"/>
          </a:p>
        </p:txBody>
      </p:sp>
    </p:spTree>
  </p:cSld>
  <p:clrMapOvr>
    <a:masterClrMapping/>
  </p:clrMapOvr>
  <p:transition spd="slow">
    <p:strips dir="l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descr="ala_bianca_quella-vera.gif"/>
          <p:cNvPicPr>
            <a:picLocks noChangeAspect="1"/>
          </p:cNvPicPr>
          <p:nvPr/>
        </p:nvPicPr>
        <p:blipFill>
          <a:blip r:embed="rId3" cstate="print"/>
          <a:stretch>
            <a:fillRect/>
          </a:stretch>
        </p:blipFill>
        <p:spPr>
          <a:xfrm>
            <a:off x="8532440" y="5925280"/>
            <a:ext cx="504056" cy="583901"/>
          </a:xfrm>
          <a:prstGeom prst="rect">
            <a:avLst/>
          </a:prstGeom>
        </p:spPr>
      </p:pic>
      <p:pic>
        <p:nvPicPr>
          <p:cNvPr id="4" name="Picture 10"/>
          <p:cNvPicPr>
            <a:picLocks noChangeAspect="1" noChangeArrowheads="1"/>
          </p:cNvPicPr>
          <p:nvPr/>
        </p:nvPicPr>
        <p:blipFill>
          <a:blip r:embed="rId4" cstate="print"/>
          <a:srcRect/>
          <a:stretch>
            <a:fillRect/>
          </a:stretch>
        </p:blipFill>
        <p:spPr bwMode="auto">
          <a:xfrm>
            <a:off x="0" y="0"/>
            <a:ext cx="395536" cy="6858000"/>
          </a:xfrm>
          <a:prstGeom prst="rect">
            <a:avLst/>
          </a:prstGeom>
          <a:ln>
            <a:noFill/>
          </a:ln>
          <a:effectLst>
            <a:outerShdw blurRad="190500" algn="tl" rotWithShape="0">
              <a:srgbClr val="000000">
                <a:alpha val="70000"/>
              </a:srgbClr>
            </a:outerShdw>
          </a:effectLst>
        </p:spPr>
      </p:pic>
      <p:sp>
        <p:nvSpPr>
          <p:cNvPr id="6" name="Freccia a destra 5"/>
          <p:cNvSpPr/>
          <p:nvPr/>
        </p:nvSpPr>
        <p:spPr bwMode="auto">
          <a:xfrm>
            <a:off x="5508104" y="2084865"/>
            <a:ext cx="432048" cy="1161633"/>
          </a:xfrm>
          <a:prstGeom prst="rightArrow">
            <a:avLst/>
          </a:prstGeom>
          <a:noFill/>
          <a:ln w="12700" cap="sq"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495300" marR="0" indent="-495300" algn="ctr" defTabSz="914400" rtl="0" eaLnBrk="1" fontAlgn="base" latinLnBrk="0" hangingPunct="1">
              <a:lnSpc>
                <a:spcPct val="100000"/>
              </a:lnSpc>
              <a:spcBef>
                <a:spcPct val="50000"/>
              </a:spcBef>
              <a:spcAft>
                <a:spcPct val="0"/>
              </a:spcAft>
              <a:buClr>
                <a:srgbClr val="FFFF99"/>
              </a:buClr>
              <a:buSzTx/>
              <a:buFont typeface="Wingdings" pitchFamily="2" charset="2"/>
              <a:buChar char="ü"/>
              <a:tabLst/>
            </a:pPr>
            <a:endParaRPr kumimoji="0" lang="it-IT" sz="3200" b="0" i="0" u="none" strike="noStrike" cap="none" normalizeH="0" baseline="0" smtClean="0">
              <a:ln>
                <a:noFill/>
              </a:ln>
              <a:solidFill>
                <a:srgbClr val="000099"/>
              </a:solidFill>
              <a:effectLst/>
              <a:latin typeface="Verdana" pitchFamily="34" charset="0"/>
            </a:endParaRPr>
          </a:p>
        </p:txBody>
      </p:sp>
      <p:sp>
        <p:nvSpPr>
          <p:cNvPr id="8" name="Segnaposto numero diapositiva 7"/>
          <p:cNvSpPr>
            <a:spLocks noGrp="1"/>
          </p:cNvSpPr>
          <p:nvPr>
            <p:ph type="sldNum" sz="quarter" idx="12"/>
          </p:nvPr>
        </p:nvSpPr>
        <p:spPr/>
        <p:txBody>
          <a:bodyPr/>
          <a:lstStyle/>
          <a:p>
            <a:fld id="{A3F9989B-F2D6-4B59-AB53-E5FAB79C1883}" type="slidenum">
              <a:rPr lang="it-IT" smtClean="0"/>
              <a:pPr/>
              <a:t>13</a:t>
            </a:fld>
            <a:endParaRPr lang="it-IT"/>
          </a:p>
        </p:txBody>
      </p:sp>
      <p:sp>
        <p:nvSpPr>
          <p:cNvPr id="11" name="Titolo 10"/>
          <p:cNvSpPr>
            <a:spLocks noGrp="1"/>
          </p:cNvSpPr>
          <p:nvPr>
            <p:ph type="title"/>
          </p:nvPr>
        </p:nvSpPr>
        <p:spPr>
          <a:xfrm>
            <a:off x="1259632" y="764704"/>
            <a:ext cx="7488832" cy="5040560"/>
          </a:xfrm>
        </p:spPr>
        <p:txBody>
          <a:bodyPr/>
          <a:lstStyle/>
          <a:p>
            <a:pPr marL="342900" lvl="0" indent="-342900">
              <a:spcBef>
                <a:spcPct val="20000"/>
              </a:spcBef>
            </a:pPr>
            <a:r>
              <a:rPr lang="it-IT" sz="2000" i="1" dirty="0" smtClean="0">
                <a:solidFill>
                  <a:srgbClr val="000099"/>
                </a:solidFill>
                <a:latin typeface="Verdana" pitchFamily="34" charset="0"/>
                <a:ea typeface="Verdana" pitchFamily="34" charset="0"/>
                <a:cs typeface="Verdana" pitchFamily="34" charset="0"/>
              </a:rPr>
              <a:t>Regolamento</a:t>
            </a:r>
            <a:br>
              <a:rPr lang="it-IT" sz="2000" i="1" dirty="0" smtClean="0">
                <a:solidFill>
                  <a:srgbClr val="000099"/>
                </a:solidFill>
                <a:latin typeface="Verdana" pitchFamily="34" charset="0"/>
                <a:ea typeface="Verdana" pitchFamily="34" charset="0"/>
                <a:cs typeface="Verdana" pitchFamily="34" charset="0"/>
              </a:rPr>
            </a:br>
            <a:r>
              <a:rPr lang="it-IT" sz="2000" b="1" cap="small" dirty="0" smtClean="0">
                <a:solidFill>
                  <a:srgbClr val="002060"/>
                </a:solidFill>
              </a:rPr>
              <a:t> Mezzi Aerei</a:t>
            </a:r>
            <a:br>
              <a:rPr lang="it-IT" sz="2000" b="1" cap="small" dirty="0" smtClean="0">
                <a:solidFill>
                  <a:srgbClr val="002060"/>
                </a:solidFill>
              </a:rPr>
            </a:br>
            <a:r>
              <a:rPr lang="it-IT" sz="2000" b="1" cap="small" dirty="0" smtClean="0">
                <a:solidFill>
                  <a:srgbClr val="002060"/>
                </a:solidFill>
              </a:rPr>
              <a:t>a Pilotaggio Remoto </a:t>
            </a:r>
            <a:r>
              <a:rPr lang="it-IT" sz="2000" b="1" i="1" dirty="0" smtClean="0">
                <a:solidFill>
                  <a:srgbClr val="000099"/>
                </a:solidFill>
                <a:latin typeface="Verdana" pitchFamily="34" charset="0"/>
                <a:ea typeface="Verdana" pitchFamily="34" charset="0"/>
                <a:cs typeface="Verdana" pitchFamily="34" charset="0"/>
              </a:rPr>
              <a:t/>
            </a:r>
            <a:br>
              <a:rPr lang="it-IT" sz="2000" b="1" i="1" dirty="0" smtClean="0">
                <a:solidFill>
                  <a:srgbClr val="000099"/>
                </a:solidFill>
                <a:latin typeface="Verdana" pitchFamily="34" charset="0"/>
                <a:ea typeface="Verdana" pitchFamily="34" charset="0"/>
                <a:cs typeface="Verdana" pitchFamily="34" charset="0"/>
              </a:rPr>
            </a:br>
            <a:r>
              <a:rPr lang="it-IT" sz="1400" b="1" i="1" dirty="0" smtClean="0">
                <a:solidFill>
                  <a:srgbClr val="002060"/>
                </a:solidFill>
                <a:latin typeface="Verdana" pitchFamily="34" charset="0"/>
                <a:ea typeface="Verdana" pitchFamily="34" charset="0"/>
                <a:cs typeface="Verdana" pitchFamily="34" charset="0"/>
              </a:rPr>
              <a:t>art. 8.11</a:t>
            </a:r>
            <a:r>
              <a:rPr lang="it-IT" sz="2000" b="1" i="1" dirty="0" smtClean="0">
                <a:solidFill>
                  <a:srgbClr val="002060"/>
                </a:solidFill>
                <a:latin typeface="Verdana" pitchFamily="34" charset="0"/>
                <a:ea typeface="Verdana" pitchFamily="34" charset="0"/>
                <a:cs typeface="Verdana" pitchFamily="34" charset="0"/>
              </a:rPr>
              <a:t/>
            </a:r>
            <a:br>
              <a:rPr lang="it-IT" sz="2000" b="1" i="1" dirty="0" smtClean="0">
                <a:solidFill>
                  <a:srgbClr val="002060"/>
                </a:solidFill>
                <a:latin typeface="Verdana" pitchFamily="34" charset="0"/>
                <a:ea typeface="Verdana" pitchFamily="34" charset="0"/>
                <a:cs typeface="Verdana" pitchFamily="34" charset="0"/>
              </a:rPr>
            </a:br>
            <a:r>
              <a:rPr lang="it-IT" sz="2000" b="1" i="1" dirty="0" smtClean="0">
                <a:solidFill>
                  <a:srgbClr val="002060"/>
                </a:solidFill>
                <a:latin typeface="Verdana" pitchFamily="34" charset="0"/>
                <a:ea typeface="Verdana" pitchFamily="34" charset="0"/>
                <a:cs typeface="Verdana" pitchFamily="34" charset="0"/>
              </a:rPr>
              <a:t/>
            </a:r>
            <a:br>
              <a:rPr lang="it-IT" sz="2000" b="1" i="1" dirty="0" smtClean="0">
                <a:solidFill>
                  <a:srgbClr val="002060"/>
                </a:solidFill>
                <a:latin typeface="Verdana" pitchFamily="34" charset="0"/>
                <a:ea typeface="Verdana" pitchFamily="34" charset="0"/>
                <a:cs typeface="Verdana" pitchFamily="34" charset="0"/>
              </a:rPr>
            </a:br>
            <a:r>
              <a:rPr lang="it-IT" sz="2000" dirty="0" smtClean="0">
                <a:solidFill>
                  <a:srgbClr val="002060"/>
                </a:solidFill>
                <a:latin typeface="Verdana" pitchFamily="34" charset="0"/>
                <a:ea typeface="Verdana" pitchFamily="34" charset="0"/>
                <a:cs typeface="Verdana" pitchFamily="34" charset="0"/>
              </a:rPr>
              <a:t>Le operazioni “critiche” o con APR≥25 kg. </a:t>
            </a:r>
            <a:br>
              <a:rPr lang="it-IT" sz="2000" dirty="0" smtClean="0">
                <a:solidFill>
                  <a:srgbClr val="002060"/>
                </a:solidFill>
                <a:latin typeface="Verdana" pitchFamily="34" charset="0"/>
                <a:ea typeface="Verdana" pitchFamily="34" charset="0"/>
                <a:cs typeface="Verdana" pitchFamily="34" charset="0"/>
              </a:rPr>
            </a:br>
            <a:r>
              <a:rPr lang="it-IT" sz="2000" dirty="0" smtClean="0">
                <a:solidFill>
                  <a:srgbClr val="002060"/>
                </a:solidFill>
                <a:latin typeface="Verdana" pitchFamily="34" charset="0"/>
                <a:ea typeface="Verdana" pitchFamily="34" charset="0"/>
                <a:cs typeface="Verdana" pitchFamily="34" charset="0"/>
              </a:rPr>
              <a:t>Sono soggette ad Autorizzazione</a:t>
            </a:r>
            <a:br>
              <a:rPr lang="it-IT" sz="2000" dirty="0" smtClean="0">
                <a:solidFill>
                  <a:srgbClr val="002060"/>
                </a:solidFill>
                <a:latin typeface="Verdana" pitchFamily="34" charset="0"/>
                <a:ea typeface="Verdana" pitchFamily="34" charset="0"/>
                <a:cs typeface="Verdana" pitchFamily="34" charset="0"/>
              </a:rPr>
            </a:br>
            <a:r>
              <a:rPr lang="it-IT" sz="2000" dirty="0" smtClean="0">
                <a:solidFill>
                  <a:srgbClr val="002060"/>
                </a:solidFill>
                <a:latin typeface="Verdana" pitchFamily="34" charset="0"/>
                <a:ea typeface="Verdana" pitchFamily="34" charset="0"/>
                <a:cs typeface="Verdana" pitchFamily="34" charset="0"/>
              </a:rPr>
              <a:t>dell’ENAC</a:t>
            </a:r>
            <a:r>
              <a:rPr lang="it-IT" sz="1400" b="1" dirty="0" smtClean="0">
                <a:solidFill>
                  <a:srgbClr val="002060"/>
                </a:solidFill>
                <a:latin typeface="Verdana" pitchFamily="34" charset="0"/>
                <a:ea typeface="Verdana" pitchFamily="34" charset="0"/>
                <a:cs typeface="Verdana" pitchFamily="34" charset="0"/>
              </a:rPr>
              <a:t/>
            </a:r>
            <a:br>
              <a:rPr lang="it-IT" sz="1400" b="1" dirty="0" smtClean="0">
                <a:solidFill>
                  <a:srgbClr val="002060"/>
                </a:solidFill>
                <a:latin typeface="Verdana" pitchFamily="34" charset="0"/>
                <a:ea typeface="Verdana" pitchFamily="34" charset="0"/>
                <a:cs typeface="Verdana" pitchFamily="34" charset="0"/>
              </a:rPr>
            </a:br>
            <a:r>
              <a:rPr lang="it-IT" sz="1400" b="1" dirty="0" smtClean="0">
                <a:solidFill>
                  <a:srgbClr val="002060"/>
                </a:solidFill>
                <a:latin typeface="Verdana" pitchFamily="34" charset="0"/>
                <a:ea typeface="Verdana" pitchFamily="34" charset="0"/>
                <a:cs typeface="Verdana" pitchFamily="34" charset="0"/>
              </a:rPr>
              <a:t/>
            </a:r>
            <a:br>
              <a:rPr lang="it-IT" sz="1400" b="1" dirty="0" smtClean="0">
                <a:solidFill>
                  <a:srgbClr val="002060"/>
                </a:solidFill>
                <a:latin typeface="Verdana" pitchFamily="34" charset="0"/>
                <a:ea typeface="Verdana" pitchFamily="34" charset="0"/>
                <a:cs typeface="Verdana" pitchFamily="34" charset="0"/>
              </a:rPr>
            </a:br>
            <a:r>
              <a:rPr lang="it-IT" sz="2000" i="1" dirty="0" smtClean="0">
                <a:solidFill>
                  <a:srgbClr val="002060"/>
                </a:solidFill>
                <a:latin typeface="Verdana" pitchFamily="34" charset="0"/>
                <a:ea typeface="Verdana" pitchFamily="34" charset="0"/>
                <a:cs typeface="Verdana" pitchFamily="34" charset="0"/>
              </a:rPr>
              <a:t>ad </a:t>
            </a:r>
            <a:r>
              <a:rPr lang="it-IT" sz="2000" i="1" dirty="0" smtClean="0">
                <a:solidFill>
                  <a:srgbClr val="FF0000"/>
                </a:solidFill>
                <a:latin typeface="Verdana" pitchFamily="34" charset="0"/>
                <a:ea typeface="Verdana" pitchFamily="34" charset="0"/>
                <a:cs typeface="Verdana" pitchFamily="34" charset="0"/>
              </a:rPr>
              <a:t>accertamenti</a:t>
            </a:r>
            <a:r>
              <a:rPr lang="it-IT" sz="2000" i="1" dirty="0" smtClean="0">
                <a:solidFill>
                  <a:srgbClr val="002060"/>
                </a:solidFill>
                <a:latin typeface="Verdana" pitchFamily="34" charset="0"/>
                <a:ea typeface="Verdana" pitchFamily="34" charset="0"/>
                <a:cs typeface="Verdana" pitchFamily="34" charset="0"/>
              </a:rPr>
              <a:t> </a:t>
            </a:r>
            <a:br>
              <a:rPr lang="it-IT" sz="2000" i="1" dirty="0" smtClean="0">
                <a:solidFill>
                  <a:srgbClr val="002060"/>
                </a:solidFill>
                <a:latin typeface="Verdana" pitchFamily="34" charset="0"/>
                <a:ea typeface="Verdana" pitchFamily="34" charset="0"/>
                <a:cs typeface="Verdana" pitchFamily="34" charset="0"/>
              </a:rPr>
            </a:br>
            <a:r>
              <a:rPr lang="it-IT" sz="2000" i="1" dirty="0" smtClean="0">
                <a:solidFill>
                  <a:srgbClr val="002060"/>
                </a:solidFill>
                <a:latin typeface="Verdana" pitchFamily="34" charset="0"/>
                <a:ea typeface="Verdana" pitchFamily="34" charset="0"/>
                <a:cs typeface="Verdana" pitchFamily="34" charset="0"/>
              </a:rPr>
              <a:t>sulla base della attestazione</a:t>
            </a:r>
            <a:br>
              <a:rPr lang="it-IT" sz="2000" i="1" dirty="0" smtClean="0">
                <a:solidFill>
                  <a:srgbClr val="002060"/>
                </a:solidFill>
                <a:latin typeface="Verdana" pitchFamily="34" charset="0"/>
                <a:ea typeface="Verdana" pitchFamily="34" charset="0"/>
                <a:cs typeface="Verdana" pitchFamily="34" charset="0"/>
              </a:rPr>
            </a:br>
            <a:r>
              <a:rPr lang="it-IT" sz="2000" i="1" dirty="0" smtClean="0">
                <a:solidFill>
                  <a:srgbClr val="002060"/>
                </a:solidFill>
                <a:latin typeface="Verdana" pitchFamily="34" charset="0"/>
                <a:ea typeface="Verdana" pitchFamily="34" charset="0"/>
                <a:cs typeface="Verdana" pitchFamily="34" charset="0"/>
              </a:rPr>
              <a:t> e dei documenti associati.</a:t>
            </a:r>
            <a:br>
              <a:rPr lang="it-IT" sz="2000" i="1" dirty="0" smtClean="0">
                <a:solidFill>
                  <a:srgbClr val="002060"/>
                </a:solidFill>
                <a:latin typeface="Verdana" pitchFamily="34" charset="0"/>
                <a:ea typeface="Verdana" pitchFamily="34" charset="0"/>
                <a:cs typeface="Verdana" pitchFamily="34" charset="0"/>
              </a:rPr>
            </a:br>
            <a:r>
              <a:rPr lang="it-IT" sz="2000" i="1" dirty="0" smtClean="0">
                <a:solidFill>
                  <a:srgbClr val="002060"/>
                </a:solidFill>
                <a:latin typeface="Verdana" pitchFamily="34" charset="0"/>
                <a:ea typeface="Verdana" pitchFamily="34" charset="0"/>
                <a:cs typeface="Verdana" pitchFamily="34" charset="0"/>
              </a:rPr>
              <a:t/>
            </a:r>
            <a:br>
              <a:rPr lang="it-IT" sz="2000" i="1" dirty="0" smtClean="0">
                <a:solidFill>
                  <a:srgbClr val="002060"/>
                </a:solidFill>
                <a:latin typeface="Verdana" pitchFamily="34" charset="0"/>
                <a:ea typeface="Verdana" pitchFamily="34" charset="0"/>
                <a:cs typeface="Verdana" pitchFamily="34" charset="0"/>
              </a:rPr>
            </a:br>
            <a:r>
              <a:rPr lang="it-IT" sz="2000" i="1" dirty="0" smtClean="0">
                <a:solidFill>
                  <a:srgbClr val="002060"/>
                </a:solidFill>
                <a:latin typeface="Verdana" pitchFamily="34" charset="0"/>
                <a:ea typeface="Verdana" pitchFamily="34" charset="0"/>
                <a:cs typeface="Verdana" pitchFamily="34" charset="0"/>
              </a:rPr>
              <a:t>Gli accertamenti sono funzione del livello di criticità delle operazioni</a:t>
            </a:r>
            <a:br>
              <a:rPr lang="it-IT" sz="2000" i="1" dirty="0" smtClean="0">
                <a:solidFill>
                  <a:srgbClr val="002060"/>
                </a:solidFill>
                <a:latin typeface="Verdana" pitchFamily="34" charset="0"/>
                <a:ea typeface="Verdana" pitchFamily="34" charset="0"/>
                <a:cs typeface="Verdana" pitchFamily="34" charset="0"/>
              </a:rPr>
            </a:br>
            <a:r>
              <a:rPr lang="it-IT" sz="2000" i="1" dirty="0" smtClean="0">
                <a:solidFill>
                  <a:srgbClr val="002060"/>
                </a:solidFill>
                <a:latin typeface="Verdana" pitchFamily="34" charset="0"/>
                <a:ea typeface="Verdana" pitchFamily="34" charset="0"/>
                <a:cs typeface="Verdana" pitchFamily="34" charset="0"/>
              </a:rPr>
              <a:t> e delle complessità del sistema </a:t>
            </a:r>
            <a:r>
              <a:rPr lang="it-IT" sz="2000" b="1" dirty="0" smtClean="0">
                <a:solidFill>
                  <a:srgbClr val="002060"/>
                </a:solidFill>
                <a:latin typeface="Verdana" pitchFamily="34" charset="0"/>
                <a:ea typeface="Verdana" pitchFamily="34" charset="0"/>
                <a:cs typeface="Verdana" pitchFamily="34" charset="0"/>
              </a:rPr>
              <a:t/>
            </a:r>
            <a:br>
              <a:rPr lang="it-IT" sz="2000" b="1" dirty="0" smtClean="0">
                <a:solidFill>
                  <a:srgbClr val="002060"/>
                </a:solidFill>
                <a:latin typeface="Verdana" pitchFamily="34" charset="0"/>
                <a:ea typeface="Verdana" pitchFamily="34" charset="0"/>
                <a:cs typeface="Verdana" pitchFamily="34" charset="0"/>
              </a:rPr>
            </a:br>
            <a:endParaRPr lang="it-IT" sz="2000" dirty="0"/>
          </a:p>
        </p:txBody>
      </p:sp>
      <p:sp>
        <p:nvSpPr>
          <p:cNvPr id="7" name="Segnaposto data 6"/>
          <p:cNvSpPr>
            <a:spLocks noGrp="1"/>
          </p:cNvSpPr>
          <p:nvPr>
            <p:ph type="dt" sz="half" idx="10"/>
          </p:nvPr>
        </p:nvSpPr>
        <p:spPr/>
        <p:txBody>
          <a:bodyPr/>
          <a:lstStyle/>
          <a:p>
            <a:r>
              <a:rPr lang="it-IT" smtClean="0"/>
              <a:t>29/04/2014</a:t>
            </a:r>
            <a:endParaRPr lang="it-IT"/>
          </a:p>
        </p:txBody>
      </p:sp>
      <p:sp>
        <p:nvSpPr>
          <p:cNvPr id="9" name="Segnaposto piè di pagina 8"/>
          <p:cNvSpPr>
            <a:spLocks noGrp="1"/>
          </p:cNvSpPr>
          <p:nvPr>
            <p:ph type="ftr" sz="quarter" idx="11"/>
          </p:nvPr>
        </p:nvSpPr>
        <p:spPr/>
        <p:txBody>
          <a:bodyPr/>
          <a:lstStyle/>
          <a:p>
            <a:r>
              <a:rPr lang="it-IT" smtClean="0"/>
              <a:t>Regolamento ENAC sui SAPR</a:t>
            </a:r>
            <a:endParaRPr lang="it-IT"/>
          </a:p>
        </p:txBody>
      </p:sp>
    </p:spTree>
  </p:cSld>
  <p:clrMapOvr>
    <a:masterClrMapping/>
  </p:clrMapOvr>
  <p:transition spd="slow">
    <p:strips dir="l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827584" y="260648"/>
            <a:ext cx="7848872" cy="6312701"/>
          </a:xfrm>
          <a:prstGeom prst="round2DiagRect">
            <a:avLst/>
          </a:prstGeom>
          <a:noFill/>
          <a:ln w="12700" cap="flat" algn="ctr">
            <a:solidFill>
              <a:srgbClr val="800029"/>
            </a:solidFill>
          </a:ln>
          <a:effectLst>
            <a:outerShdw blurRad="152400" dist="317500" dir="5400000" sx="90000" sy="-19000" rotWithShape="0">
              <a:prstClr val="black">
                <a:alpha val="15000"/>
              </a:prstClr>
            </a:outerShdw>
          </a:effectLst>
        </p:spPr>
        <p:txBody>
          <a:bodyPr>
            <a:normAutofit/>
          </a:bodyPr>
          <a:lstStyle/>
          <a:p>
            <a:r>
              <a:rPr lang="it-IT" sz="2400" b="1" kern="1200" dirty="0" smtClean="0">
                <a:solidFill>
                  <a:srgbClr val="000000"/>
                </a:solidFill>
                <a:latin typeface="Verdana" pitchFamily="34" charset="0"/>
                <a:ea typeface="Verdana" pitchFamily="34" charset="0"/>
                <a:cs typeface="Verdana" pitchFamily="34" charset="0"/>
              </a:rPr>
              <a:t/>
            </a:r>
            <a:br>
              <a:rPr lang="it-IT" sz="2400" b="1" kern="1200" dirty="0" smtClean="0">
                <a:solidFill>
                  <a:srgbClr val="000000"/>
                </a:solidFill>
                <a:latin typeface="Verdana" pitchFamily="34" charset="0"/>
                <a:ea typeface="Verdana" pitchFamily="34" charset="0"/>
                <a:cs typeface="Verdana" pitchFamily="34" charset="0"/>
              </a:rPr>
            </a:br>
            <a:r>
              <a:rPr lang="it-IT" sz="2000" b="1" kern="1200" dirty="0" smtClean="0">
                <a:solidFill>
                  <a:srgbClr val="000099"/>
                </a:solidFill>
                <a:latin typeface="Verdana" pitchFamily="34" charset="0"/>
                <a:ea typeface="Verdana" pitchFamily="34" charset="0"/>
                <a:cs typeface="Verdana" pitchFamily="34" charset="0"/>
              </a:rPr>
              <a:t>I Sistemi Aeromobili a Pilotaggio Remoto</a:t>
            </a:r>
            <a:r>
              <a:rPr lang="it-IT" sz="2000" b="1" i="1" kern="1200" dirty="0" smtClean="0">
                <a:solidFill>
                  <a:srgbClr val="000099"/>
                </a:solidFill>
                <a:latin typeface="Verdana" pitchFamily="34" charset="0"/>
                <a:ea typeface="Verdana" pitchFamily="34" charset="0"/>
                <a:cs typeface="Verdana" pitchFamily="34" charset="0"/>
              </a:rPr>
              <a:t> </a:t>
            </a:r>
            <a:br>
              <a:rPr lang="it-IT" sz="2000" b="1" i="1" kern="1200" dirty="0" smtClean="0">
                <a:solidFill>
                  <a:srgbClr val="000099"/>
                </a:solidFill>
                <a:latin typeface="Verdana" pitchFamily="34" charset="0"/>
                <a:ea typeface="Verdana" pitchFamily="34" charset="0"/>
                <a:cs typeface="Verdana" pitchFamily="34" charset="0"/>
              </a:rPr>
            </a:br>
            <a:r>
              <a:rPr lang="it-IT" sz="2000" b="1" i="1" kern="1200" dirty="0" smtClean="0">
                <a:solidFill>
                  <a:srgbClr val="000099"/>
                </a:solidFill>
                <a:latin typeface="Verdana" pitchFamily="34" charset="0"/>
                <a:ea typeface="Verdana" pitchFamily="34" charset="0"/>
                <a:cs typeface="Verdana" pitchFamily="34" charset="0"/>
              </a:rPr>
              <a:t>sono sistemi complessi</a:t>
            </a:r>
            <a:br>
              <a:rPr lang="it-IT" sz="2000" b="1" i="1" kern="1200" dirty="0" smtClean="0">
                <a:solidFill>
                  <a:srgbClr val="000099"/>
                </a:solidFill>
                <a:latin typeface="Verdana" pitchFamily="34" charset="0"/>
                <a:ea typeface="Verdana" pitchFamily="34" charset="0"/>
                <a:cs typeface="Verdana" pitchFamily="34" charset="0"/>
              </a:rPr>
            </a:br>
            <a:r>
              <a:rPr lang="it-IT" sz="2000" b="1" i="1" kern="1200" dirty="0" smtClean="0">
                <a:solidFill>
                  <a:srgbClr val="000099"/>
                </a:solidFill>
                <a:latin typeface="Verdana" pitchFamily="34" charset="0"/>
                <a:ea typeface="Verdana" pitchFamily="34" charset="0"/>
                <a:cs typeface="Verdana" pitchFamily="34" charset="0"/>
              </a:rPr>
              <a:t/>
            </a:r>
            <a:br>
              <a:rPr lang="it-IT" sz="2000" b="1" i="1" kern="1200" dirty="0" smtClean="0">
                <a:solidFill>
                  <a:srgbClr val="000099"/>
                </a:solidFill>
                <a:latin typeface="Verdana" pitchFamily="34" charset="0"/>
                <a:ea typeface="Verdana" pitchFamily="34" charset="0"/>
                <a:cs typeface="Verdana" pitchFamily="34" charset="0"/>
              </a:rPr>
            </a:br>
            <a:r>
              <a:rPr lang="it-IT" sz="2000" b="1" i="1" kern="1200" dirty="0" smtClean="0">
                <a:solidFill>
                  <a:srgbClr val="000099"/>
                </a:solidFill>
                <a:latin typeface="Verdana" pitchFamily="34" charset="0"/>
                <a:ea typeface="Verdana" pitchFamily="34" charset="0"/>
                <a:cs typeface="Verdana" pitchFamily="34" charset="0"/>
              </a:rPr>
              <a:t/>
            </a:r>
            <a:br>
              <a:rPr lang="it-IT" sz="2000" b="1" i="1" kern="1200" dirty="0" smtClean="0">
                <a:solidFill>
                  <a:srgbClr val="000099"/>
                </a:solidFill>
                <a:latin typeface="Verdana" pitchFamily="34" charset="0"/>
                <a:ea typeface="Verdana" pitchFamily="34" charset="0"/>
                <a:cs typeface="Verdana" pitchFamily="34" charset="0"/>
              </a:rPr>
            </a:br>
            <a:r>
              <a:rPr lang="it-IT" sz="2000" b="1" i="1" kern="1200" dirty="0" smtClean="0">
                <a:solidFill>
                  <a:srgbClr val="000099"/>
                </a:solidFill>
                <a:latin typeface="Verdana" pitchFamily="34" charset="0"/>
                <a:ea typeface="Verdana" pitchFamily="34" charset="0"/>
                <a:cs typeface="Verdana" pitchFamily="34" charset="0"/>
              </a:rPr>
              <a:t>costituiscono una singola unità </a:t>
            </a:r>
            <a:br>
              <a:rPr lang="it-IT" sz="2000" b="1" i="1" kern="1200" dirty="0" smtClean="0">
                <a:solidFill>
                  <a:srgbClr val="000099"/>
                </a:solidFill>
                <a:latin typeface="Verdana" pitchFamily="34" charset="0"/>
                <a:ea typeface="Verdana" pitchFamily="34" charset="0"/>
                <a:cs typeface="Verdana" pitchFamily="34" charset="0"/>
              </a:rPr>
            </a:br>
            <a:r>
              <a:rPr lang="it-IT" sz="2000" b="1" i="1" kern="1200" dirty="0" smtClean="0">
                <a:solidFill>
                  <a:srgbClr val="000099"/>
                </a:solidFill>
                <a:latin typeface="Verdana" pitchFamily="34" charset="0"/>
                <a:ea typeface="Verdana" pitchFamily="34" charset="0"/>
                <a:cs typeface="Verdana" pitchFamily="34" charset="0"/>
              </a:rPr>
              <a:t>è </a:t>
            </a:r>
            <a:r>
              <a:rPr lang="it-IT" sz="2000" b="1" i="1" kern="1200" dirty="0" err="1" smtClean="0">
                <a:solidFill>
                  <a:srgbClr val="000099"/>
                </a:solidFill>
                <a:latin typeface="Verdana" pitchFamily="34" charset="0"/>
                <a:ea typeface="Verdana" pitchFamily="34" charset="0"/>
                <a:cs typeface="Verdana" pitchFamily="34" charset="0"/>
              </a:rPr>
              <a:t>un’aeromobile</a:t>
            </a:r>
            <a:r>
              <a:rPr lang="it-IT" sz="2000" b="1" i="1" kern="1200" dirty="0" smtClean="0">
                <a:solidFill>
                  <a:srgbClr val="000099"/>
                </a:solidFill>
                <a:latin typeface="Verdana" pitchFamily="34" charset="0"/>
                <a:ea typeface="Verdana" pitchFamily="34" charset="0"/>
                <a:cs typeface="Verdana" pitchFamily="34" charset="0"/>
              </a:rPr>
              <a:t> </a:t>
            </a:r>
            <a:br>
              <a:rPr lang="it-IT" sz="2000" b="1" i="1" kern="1200" dirty="0" smtClean="0">
                <a:solidFill>
                  <a:srgbClr val="000099"/>
                </a:solidFill>
                <a:latin typeface="Verdana" pitchFamily="34" charset="0"/>
                <a:ea typeface="Verdana" pitchFamily="34" charset="0"/>
                <a:cs typeface="Verdana" pitchFamily="34" charset="0"/>
              </a:rPr>
            </a:br>
            <a:r>
              <a:rPr lang="it-IT" sz="2000" b="1" i="1" kern="1200" dirty="0" smtClean="0">
                <a:solidFill>
                  <a:srgbClr val="000099"/>
                </a:solidFill>
                <a:latin typeface="Verdana" pitchFamily="34" charset="0"/>
                <a:ea typeface="Verdana" pitchFamily="34" charset="0"/>
                <a:cs typeface="Verdana" pitchFamily="34" charset="0"/>
              </a:rPr>
              <a:t/>
            </a:r>
            <a:br>
              <a:rPr lang="it-IT" sz="2000" b="1" i="1" kern="1200" dirty="0" smtClean="0">
                <a:solidFill>
                  <a:srgbClr val="000099"/>
                </a:solidFill>
                <a:latin typeface="Verdana" pitchFamily="34" charset="0"/>
                <a:ea typeface="Verdana" pitchFamily="34" charset="0"/>
                <a:cs typeface="Verdana" pitchFamily="34" charset="0"/>
              </a:rPr>
            </a:br>
            <a:r>
              <a:rPr lang="it-IT" sz="2000" b="1" i="1" kern="1200" dirty="0" smtClean="0">
                <a:solidFill>
                  <a:srgbClr val="000099"/>
                </a:solidFill>
                <a:latin typeface="Verdana" pitchFamily="34" charset="0"/>
                <a:ea typeface="Verdana" pitchFamily="34" charset="0"/>
                <a:cs typeface="Verdana" pitchFamily="34" charset="0"/>
              </a:rPr>
              <a:t>la persona responsabile di condurre il mezzo </a:t>
            </a:r>
            <a:br>
              <a:rPr lang="it-IT" sz="2000" b="1" i="1" kern="1200" dirty="0" smtClean="0">
                <a:solidFill>
                  <a:srgbClr val="000099"/>
                </a:solidFill>
                <a:latin typeface="Verdana" pitchFamily="34" charset="0"/>
                <a:ea typeface="Verdana" pitchFamily="34" charset="0"/>
                <a:cs typeface="Verdana" pitchFamily="34" charset="0"/>
              </a:rPr>
            </a:br>
            <a:r>
              <a:rPr lang="it-IT" sz="2000" b="1" i="1" kern="1200" dirty="0" smtClean="0">
                <a:solidFill>
                  <a:srgbClr val="000099"/>
                </a:solidFill>
                <a:latin typeface="Verdana" pitchFamily="34" charset="0"/>
                <a:ea typeface="Verdana" pitchFamily="34" charset="0"/>
                <a:cs typeface="Verdana" pitchFamily="34" charset="0"/>
              </a:rPr>
              <a:t>è un pilota</a:t>
            </a:r>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endParaRPr lang="it-IT" sz="2400" dirty="0" smtClean="0">
              <a:ea typeface="Verdana" pitchFamily="34" charset="0"/>
              <a:cs typeface="Verdana" pitchFamily="34" charset="0"/>
            </a:endParaRPr>
          </a:p>
        </p:txBody>
      </p:sp>
      <p:sp>
        <p:nvSpPr>
          <p:cNvPr id="8" name="Segnaposto data 7"/>
          <p:cNvSpPr>
            <a:spLocks noGrp="1"/>
          </p:cNvSpPr>
          <p:nvPr>
            <p:ph type="dt" sz="half" idx="10"/>
          </p:nvPr>
        </p:nvSpPr>
        <p:spPr/>
        <p:txBody>
          <a:bodyPr/>
          <a:lstStyle/>
          <a:p>
            <a:r>
              <a:rPr lang="it-IT" smtClean="0"/>
              <a:t>29/04/2014</a:t>
            </a:r>
            <a:endParaRPr lang="it-IT"/>
          </a:p>
        </p:txBody>
      </p:sp>
      <p:pic>
        <p:nvPicPr>
          <p:cNvPr id="9" name="Picture 10"/>
          <p:cNvPicPr>
            <a:picLocks noChangeAspect="1" noChangeArrowheads="1"/>
          </p:cNvPicPr>
          <p:nvPr/>
        </p:nvPicPr>
        <p:blipFill>
          <a:blip r:embed="rId2" cstate="print"/>
          <a:srcRect/>
          <a:stretch>
            <a:fillRect/>
          </a:stretch>
        </p:blipFill>
        <p:spPr bwMode="auto">
          <a:xfrm>
            <a:off x="0" y="0"/>
            <a:ext cx="395536" cy="6858000"/>
          </a:xfrm>
          <a:prstGeom prst="rect">
            <a:avLst/>
          </a:prstGeom>
          <a:ln>
            <a:noFill/>
          </a:ln>
          <a:effectLst>
            <a:outerShdw blurRad="190500" algn="tl" rotWithShape="0">
              <a:srgbClr val="000000">
                <a:alpha val="70000"/>
              </a:srgbClr>
            </a:outerShdw>
          </a:effectLst>
        </p:spPr>
      </p:pic>
      <p:pic>
        <p:nvPicPr>
          <p:cNvPr id="10" name="Segnaposto contenuto 4" descr="ala_bianca_quella-vera.gif"/>
          <p:cNvPicPr>
            <a:picLocks noChangeAspect="1"/>
          </p:cNvPicPr>
          <p:nvPr/>
        </p:nvPicPr>
        <p:blipFill>
          <a:blip r:embed="rId3" cstate="print"/>
          <a:stretch>
            <a:fillRect/>
          </a:stretch>
        </p:blipFill>
        <p:spPr>
          <a:xfrm>
            <a:off x="8532440" y="5925279"/>
            <a:ext cx="504056" cy="583901"/>
          </a:xfrm>
          <a:prstGeom prst="rect">
            <a:avLst/>
          </a:prstGeom>
        </p:spPr>
      </p:pic>
      <p:sp>
        <p:nvSpPr>
          <p:cNvPr id="7" name="Segnaposto numero diapositiva 6"/>
          <p:cNvSpPr>
            <a:spLocks noGrp="1"/>
          </p:cNvSpPr>
          <p:nvPr>
            <p:ph type="sldNum" sz="quarter" idx="12"/>
          </p:nvPr>
        </p:nvSpPr>
        <p:spPr/>
        <p:txBody>
          <a:bodyPr/>
          <a:lstStyle/>
          <a:p>
            <a:fld id="{A3F9989B-F2D6-4B59-AB53-E5FAB79C1883}" type="slidenum">
              <a:rPr lang="it-IT" smtClean="0"/>
              <a:pPr/>
              <a:t>14</a:t>
            </a:fld>
            <a:endParaRPr lang="it-IT" dirty="0"/>
          </a:p>
        </p:txBody>
      </p:sp>
      <p:sp>
        <p:nvSpPr>
          <p:cNvPr id="11" name="Segnaposto piè di pagina 10"/>
          <p:cNvSpPr>
            <a:spLocks noGrp="1"/>
          </p:cNvSpPr>
          <p:nvPr>
            <p:ph type="ftr" sz="quarter" idx="11"/>
          </p:nvPr>
        </p:nvSpPr>
        <p:spPr/>
        <p:txBody>
          <a:bodyPr/>
          <a:lstStyle/>
          <a:p>
            <a:r>
              <a:rPr lang="it-IT" smtClean="0"/>
              <a:t>Regolamento ENAC sui SAPR</a:t>
            </a:r>
            <a:endParaRPr lang="it-IT"/>
          </a:p>
        </p:txBody>
      </p:sp>
    </p:spTree>
  </p:cSld>
  <p:clrMapOvr>
    <a:masterClrMapping/>
  </p:clrMapOvr>
  <p:transition spd="slow">
    <p:strips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827584" y="932722"/>
            <a:ext cx="7715304" cy="4800533"/>
          </a:xfrm>
          <a:prstGeom prst="round2DiagRect">
            <a:avLst/>
          </a:prstGeom>
          <a:noFill/>
          <a:ln w="12700" cap="flat" algn="ctr">
            <a:solidFill>
              <a:srgbClr val="800029"/>
            </a:solidFill>
          </a:ln>
          <a:effectLst>
            <a:outerShdw blurRad="152400" dist="317500" dir="5400000" sx="90000" sy="-19000" rotWithShape="0">
              <a:prstClr val="black">
                <a:alpha val="15000"/>
              </a:prstClr>
            </a:outerShdw>
          </a:effectLst>
        </p:spPr>
        <p:txBody>
          <a:bodyPr>
            <a:normAutofit fontScale="90000"/>
          </a:bodyPr>
          <a:lstStyle/>
          <a:p>
            <a:r>
              <a:rPr lang="it-IT" sz="2400" dirty="0" smtClean="0">
                <a:ea typeface="Verdana" pitchFamily="34" charset="0"/>
                <a:cs typeface="Verdana" pitchFamily="34" charset="0"/>
              </a:rPr>
              <a:t/>
            </a:r>
            <a:br>
              <a:rPr lang="it-IT" sz="2400" dirty="0" smtClean="0">
                <a:ea typeface="Verdana" pitchFamily="34" charset="0"/>
                <a:cs typeface="Verdana" pitchFamily="34" charset="0"/>
              </a:rPr>
            </a:br>
            <a:r>
              <a:rPr lang="it-IT" sz="2400" dirty="0" smtClean="0">
                <a:ea typeface="Verdana" pitchFamily="34" charset="0"/>
                <a:cs typeface="Verdana" pitchFamily="34" charset="0"/>
              </a:rPr>
              <a:t/>
            </a:r>
            <a:br>
              <a:rPr lang="it-IT" sz="2400" dirty="0" smtClean="0">
                <a:ea typeface="Verdana" pitchFamily="34" charset="0"/>
                <a:cs typeface="Verdana" pitchFamily="34" charset="0"/>
              </a:rPr>
            </a:br>
            <a:r>
              <a:rPr lang="it-IT" sz="2400" dirty="0" smtClean="0">
                <a:ea typeface="Verdana" pitchFamily="34" charset="0"/>
                <a:cs typeface="Verdana" pitchFamily="34" charset="0"/>
              </a:rPr>
              <a:t/>
            </a:r>
            <a:br>
              <a:rPr lang="it-IT" sz="2400" dirty="0" smtClean="0">
                <a:ea typeface="Verdana" pitchFamily="34" charset="0"/>
                <a:cs typeface="Verdana" pitchFamily="34" charset="0"/>
              </a:rPr>
            </a:br>
            <a:r>
              <a:rPr lang="it-IT" sz="2400" dirty="0" smtClean="0">
                <a:ea typeface="Verdana" pitchFamily="34" charset="0"/>
                <a:cs typeface="Verdana" pitchFamily="34" charset="0"/>
              </a:rPr>
              <a:t/>
            </a:r>
            <a:br>
              <a:rPr lang="it-IT" sz="2400" dirty="0" smtClean="0">
                <a:ea typeface="Verdana" pitchFamily="34" charset="0"/>
                <a:cs typeface="Verdana" pitchFamily="34" charset="0"/>
              </a:rPr>
            </a:br>
            <a:r>
              <a:rPr lang="it-IT" sz="2400" dirty="0" smtClean="0">
                <a:latin typeface="Verdana" pitchFamily="34" charset="0"/>
                <a:ea typeface="Verdana" pitchFamily="34" charset="0"/>
                <a:cs typeface="Verdana" pitchFamily="34" charset="0"/>
              </a:rPr>
              <a:t>Sistemi </a:t>
            </a:r>
            <a:r>
              <a:rPr lang="it-IT" sz="2400" kern="1200" dirty="0" smtClean="0">
                <a:solidFill>
                  <a:srgbClr val="000000"/>
                </a:solidFill>
                <a:latin typeface="Verdana" pitchFamily="34" charset="0"/>
                <a:ea typeface="Verdana" pitchFamily="34" charset="0"/>
                <a:cs typeface="Verdana" pitchFamily="34" charset="0"/>
              </a:rPr>
              <a:t>Aeromobili a Pilotaggio Remoto</a:t>
            </a:r>
            <a:br>
              <a:rPr lang="it-IT" sz="2400" kern="1200" dirty="0" smtClean="0">
                <a:solidFill>
                  <a:srgbClr val="000000"/>
                </a:solidFill>
                <a:latin typeface="Verdana" pitchFamily="34" charset="0"/>
                <a:ea typeface="Verdana" pitchFamily="34" charset="0"/>
                <a:cs typeface="Verdana" pitchFamily="34" charset="0"/>
              </a:rPr>
            </a:br>
            <a:r>
              <a:rPr lang="it-IT" sz="2400" i="1" kern="1200" dirty="0" smtClean="0">
                <a:solidFill>
                  <a:srgbClr val="000000"/>
                </a:solidFill>
                <a:latin typeface="Verdana" pitchFamily="34" charset="0"/>
                <a:ea typeface="Verdana" pitchFamily="34" charset="0"/>
                <a:cs typeface="Verdana" pitchFamily="34" charset="0"/>
              </a:rPr>
              <a:t> </a:t>
            </a:r>
            <a:r>
              <a:rPr lang="en-US" sz="2400" dirty="0" smtClean="0"/>
              <a:t/>
            </a:r>
            <a:br>
              <a:rPr lang="en-US" sz="2400" dirty="0" smtClean="0"/>
            </a:br>
            <a:r>
              <a:rPr lang="en-US" sz="2400" dirty="0" err="1" smtClean="0"/>
              <a:t>sono</a:t>
            </a:r>
            <a:r>
              <a:rPr lang="en-US" sz="2400" dirty="0" smtClean="0"/>
              <a:t> </a:t>
            </a:r>
            <a:r>
              <a:rPr lang="en-US" sz="2400" dirty="0" err="1" smtClean="0"/>
              <a:t>più</a:t>
            </a:r>
            <a:r>
              <a:rPr lang="en-US" sz="2400" dirty="0" smtClean="0"/>
              <a:t> </a:t>
            </a:r>
            <a:r>
              <a:rPr lang="en-US" sz="2400" dirty="0" err="1" smtClean="0"/>
              <a:t>complessi</a:t>
            </a:r>
            <a:r>
              <a:rPr lang="en-US" sz="2400" dirty="0" smtClean="0"/>
              <a:t> </a:t>
            </a:r>
            <a:r>
              <a:rPr lang="en-US" sz="2400" dirty="0" err="1" smtClean="0"/>
              <a:t>degli</a:t>
            </a:r>
            <a:r>
              <a:rPr lang="en-US" sz="2400" dirty="0" smtClean="0"/>
              <a:t> </a:t>
            </a:r>
            <a:r>
              <a:rPr lang="en-US" sz="2400" dirty="0" err="1" smtClean="0"/>
              <a:t>aeromobili</a:t>
            </a:r>
            <a:r>
              <a:rPr lang="en-US" sz="2400" dirty="0" smtClean="0"/>
              <a:t> </a:t>
            </a:r>
            <a:r>
              <a:rPr lang="en-US" sz="2400" dirty="0" err="1" smtClean="0"/>
              <a:t>tradizionali</a:t>
            </a:r>
            <a:r>
              <a:rPr lang="en-US" sz="2400" dirty="0" smtClean="0"/>
              <a:t> </a:t>
            </a:r>
            <a:br>
              <a:rPr lang="en-US" sz="2400" dirty="0" smtClean="0"/>
            </a:br>
            <a:r>
              <a:rPr lang="en-US" sz="2400" dirty="0" smtClean="0"/>
              <a:t/>
            </a:r>
            <a:br>
              <a:rPr lang="en-US" sz="2400" dirty="0" smtClean="0"/>
            </a:br>
            <a:r>
              <a:rPr lang="en-US" sz="2400" dirty="0" err="1" smtClean="0"/>
              <a:t>essi</a:t>
            </a:r>
            <a:r>
              <a:rPr lang="en-US" sz="2400" dirty="0" smtClean="0"/>
              <a:t> </a:t>
            </a:r>
            <a:r>
              <a:rPr lang="en-US" sz="2400" dirty="0" err="1" smtClean="0"/>
              <a:t>comprende</a:t>
            </a:r>
            <a:r>
              <a:rPr lang="en-US" sz="2400" dirty="0" smtClean="0"/>
              <a:t> </a:t>
            </a:r>
            <a:r>
              <a:rPr lang="en-US" sz="2400" dirty="0" err="1" smtClean="0"/>
              <a:t>oltre</a:t>
            </a:r>
            <a:r>
              <a:rPr lang="en-US" sz="2400" dirty="0" smtClean="0"/>
              <a:t> al mezzo </a:t>
            </a:r>
            <a:r>
              <a:rPr lang="en-US" sz="2400" dirty="0" err="1" smtClean="0"/>
              <a:t>aereo</a:t>
            </a:r>
            <a:r>
              <a:rPr lang="en-US" sz="2400" dirty="0" smtClean="0"/>
              <a:t> </a:t>
            </a:r>
            <a:br>
              <a:rPr lang="en-US" sz="2400" dirty="0" smtClean="0"/>
            </a:br>
            <a:r>
              <a:rPr lang="en-US" sz="2400" dirty="0" smtClean="0"/>
              <a:t/>
            </a:r>
            <a:br>
              <a:rPr lang="en-US" sz="2400" dirty="0" smtClean="0"/>
            </a:br>
            <a:r>
              <a:rPr lang="en-US" sz="2400" dirty="0" smtClean="0"/>
              <a:t>la </a:t>
            </a:r>
            <a:r>
              <a:rPr lang="en-US" sz="2400" dirty="0" err="1" smtClean="0"/>
              <a:t>stazione</a:t>
            </a:r>
            <a:r>
              <a:rPr lang="en-US" sz="2400" dirty="0" smtClean="0"/>
              <a:t> </a:t>
            </a:r>
            <a:r>
              <a:rPr lang="en-US" sz="2400" dirty="0" err="1" smtClean="0"/>
              <a:t>di</a:t>
            </a:r>
            <a:r>
              <a:rPr lang="en-US" sz="2400" dirty="0" smtClean="0"/>
              <a:t> </a:t>
            </a:r>
            <a:r>
              <a:rPr lang="en-US" sz="2400" dirty="0" err="1" smtClean="0"/>
              <a:t>controllo</a:t>
            </a:r>
            <a:r>
              <a:rPr lang="en-US" sz="2400" dirty="0" smtClean="0"/>
              <a:t> a terra </a:t>
            </a:r>
            <a:br>
              <a:rPr lang="en-US" sz="2400" dirty="0" smtClean="0"/>
            </a:br>
            <a:r>
              <a:rPr lang="en-US" sz="2400" dirty="0" err="1" smtClean="0"/>
              <a:t>il</a:t>
            </a:r>
            <a:r>
              <a:rPr lang="en-US" sz="2400" dirty="0" smtClean="0"/>
              <a:t> data link</a:t>
            </a:r>
            <a:br>
              <a:rPr lang="en-US" sz="2400" dirty="0" smtClean="0"/>
            </a:br>
            <a:r>
              <a:rPr lang="en-US" sz="2400" dirty="0" err="1" smtClean="0"/>
              <a:t>Eventuali</a:t>
            </a:r>
            <a:r>
              <a:rPr lang="en-US" sz="2400" dirty="0" smtClean="0"/>
              <a:t> </a:t>
            </a:r>
            <a:r>
              <a:rPr lang="en-US" sz="2400" dirty="0" err="1" smtClean="0"/>
              <a:t>ponti</a:t>
            </a:r>
            <a:r>
              <a:rPr lang="en-US" sz="2400" dirty="0" smtClean="0"/>
              <a:t> radio/</a:t>
            </a:r>
            <a:r>
              <a:rPr lang="en-US" sz="2400" dirty="0" err="1" smtClean="0"/>
              <a:t>satelliti</a:t>
            </a:r>
            <a:r>
              <a:rPr lang="en-US" sz="2400" dirty="0" smtClean="0"/>
              <a:t/>
            </a:r>
            <a:br>
              <a:rPr lang="en-US" sz="2400" dirty="0" smtClean="0"/>
            </a:br>
            <a:r>
              <a:rPr lang="en-US" sz="2400" dirty="0" smtClean="0"/>
              <a:t>e</a:t>
            </a:r>
            <a:br>
              <a:rPr lang="en-US" sz="2400" dirty="0" smtClean="0"/>
            </a:br>
            <a:r>
              <a:rPr lang="en-US" sz="2400" dirty="0" smtClean="0"/>
              <a:t>la </a:t>
            </a:r>
            <a:r>
              <a:rPr lang="en-US" sz="2400" dirty="0" err="1" smtClean="0"/>
              <a:t>peculiarità</a:t>
            </a:r>
            <a:r>
              <a:rPr lang="en-US" sz="2400" dirty="0" smtClean="0"/>
              <a:t> </a:t>
            </a:r>
            <a:r>
              <a:rPr lang="en-US" sz="2400" dirty="0" err="1" smtClean="0"/>
              <a:t>di</a:t>
            </a:r>
            <a:r>
              <a:rPr lang="en-US" sz="2400" dirty="0" smtClean="0"/>
              <a:t> </a:t>
            </a:r>
            <a:r>
              <a:rPr lang="en-US" sz="2400" dirty="0" err="1" smtClean="0"/>
              <a:t>avere</a:t>
            </a:r>
            <a:r>
              <a:rPr lang="en-US" sz="2400" dirty="0" smtClean="0"/>
              <a:t> un </a:t>
            </a:r>
            <a:r>
              <a:rPr lang="en-US" sz="2400" dirty="0" err="1" smtClean="0"/>
              <a:t>pilota</a:t>
            </a:r>
            <a:r>
              <a:rPr lang="en-US" sz="2400" dirty="0" smtClean="0"/>
              <a:t> in </a:t>
            </a:r>
            <a:r>
              <a:rPr lang="en-US" sz="2400" dirty="0" err="1" smtClean="0"/>
              <a:t>remoto</a:t>
            </a: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it-IT" sz="2400" dirty="0" smtClean="0">
                <a:ea typeface="Verdana" pitchFamily="34" charset="0"/>
                <a:cs typeface="Verdana" pitchFamily="34" charset="0"/>
              </a:rPr>
              <a:t/>
            </a:r>
            <a:br>
              <a:rPr lang="it-IT" sz="2400" dirty="0" smtClean="0">
                <a:ea typeface="Verdana" pitchFamily="34" charset="0"/>
                <a:cs typeface="Verdana" pitchFamily="34" charset="0"/>
              </a:rPr>
            </a:br>
            <a:r>
              <a:rPr lang="en-GB" sz="2400" dirty="0" smtClean="0">
                <a:cs typeface="Arial" charset="0"/>
              </a:rPr>
              <a:t>.</a:t>
            </a:r>
            <a:br>
              <a:rPr lang="en-GB" sz="2400" dirty="0" smtClean="0">
                <a:cs typeface="Arial" charset="0"/>
              </a:rPr>
            </a:br>
            <a:r>
              <a:rPr lang="it-IT" sz="2400" dirty="0" smtClean="0">
                <a:ea typeface="Verdana" pitchFamily="34" charset="0"/>
                <a:cs typeface="Verdana" pitchFamily="34" charset="0"/>
              </a:rPr>
              <a:t/>
            </a:r>
            <a:br>
              <a:rPr lang="it-IT" sz="2400" dirty="0" smtClean="0">
                <a:ea typeface="Verdana" pitchFamily="34" charset="0"/>
                <a:cs typeface="Verdana" pitchFamily="34" charset="0"/>
              </a:rPr>
            </a:br>
            <a:endParaRPr lang="it-IT" sz="2400" dirty="0" smtClean="0">
              <a:ea typeface="Verdana" pitchFamily="34" charset="0"/>
              <a:cs typeface="Verdana" pitchFamily="34" charset="0"/>
            </a:endParaRPr>
          </a:p>
        </p:txBody>
      </p:sp>
      <p:sp>
        <p:nvSpPr>
          <p:cNvPr id="8" name="Segnaposto data 7"/>
          <p:cNvSpPr>
            <a:spLocks noGrp="1"/>
          </p:cNvSpPr>
          <p:nvPr>
            <p:ph type="dt" sz="half" idx="10"/>
          </p:nvPr>
        </p:nvSpPr>
        <p:spPr/>
        <p:txBody>
          <a:bodyPr/>
          <a:lstStyle/>
          <a:p>
            <a:r>
              <a:rPr lang="it-IT" smtClean="0"/>
              <a:t>29/04/2014</a:t>
            </a:r>
            <a:endParaRPr lang="it-IT"/>
          </a:p>
        </p:txBody>
      </p:sp>
      <p:pic>
        <p:nvPicPr>
          <p:cNvPr id="9" name="Picture 10"/>
          <p:cNvPicPr>
            <a:picLocks noChangeAspect="1" noChangeArrowheads="1"/>
          </p:cNvPicPr>
          <p:nvPr/>
        </p:nvPicPr>
        <p:blipFill>
          <a:blip r:embed="rId2" cstate="print"/>
          <a:srcRect/>
          <a:stretch>
            <a:fillRect/>
          </a:stretch>
        </p:blipFill>
        <p:spPr bwMode="auto">
          <a:xfrm>
            <a:off x="0" y="0"/>
            <a:ext cx="395536" cy="6858000"/>
          </a:xfrm>
          <a:prstGeom prst="rect">
            <a:avLst/>
          </a:prstGeom>
          <a:ln>
            <a:noFill/>
          </a:ln>
          <a:effectLst>
            <a:outerShdw blurRad="190500" algn="tl" rotWithShape="0">
              <a:srgbClr val="000000">
                <a:alpha val="70000"/>
              </a:srgbClr>
            </a:outerShdw>
          </a:effectLst>
        </p:spPr>
      </p:pic>
      <p:pic>
        <p:nvPicPr>
          <p:cNvPr id="10" name="Segnaposto contenuto 4" descr="ala_bianca_quella-vera.gif"/>
          <p:cNvPicPr>
            <a:picLocks noChangeAspect="1"/>
          </p:cNvPicPr>
          <p:nvPr/>
        </p:nvPicPr>
        <p:blipFill>
          <a:blip r:embed="rId3" cstate="print"/>
          <a:stretch>
            <a:fillRect/>
          </a:stretch>
        </p:blipFill>
        <p:spPr>
          <a:xfrm>
            <a:off x="8532440" y="5925279"/>
            <a:ext cx="504056" cy="583901"/>
          </a:xfrm>
          <a:prstGeom prst="rect">
            <a:avLst/>
          </a:prstGeom>
        </p:spPr>
      </p:pic>
      <p:sp>
        <p:nvSpPr>
          <p:cNvPr id="7" name="Segnaposto numero diapositiva 6"/>
          <p:cNvSpPr>
            <a:spLocks noGrp="1"/>
          </p:cNvSpPr>
          <p:nvPr>
            <p:ph type="sldNum" sz="quarter" idx="12"/>
          </p:nvPr>
        </p:nvSpPr>
        <p:spPr/>
        <p:txBody>
          <a:bodyPr/>
          <a:lstStyle/>
          <a:p>
            <a:fld id="{A3F9989B-F2D6-4B59-AB53-E5FAB79C1883}" type="slidenum">
              <a:rPr lang="it-IT" smtClean="0"/>
              <a:pPr/>
              <a:t>15</a:t>
            </a:fld>
            <a:endParaRPr lang="it-IT"/>
          </a:p>
        </p:txBody>
      </p:sp>
      <p:sp>
        <p:nvSpPr>
          <p:cNvPr id="11" name="Segnaposto piè di pagina 10"/>
          <p:cNvSpPr>
            <a:spLocks noGrp="1"/>
          </p:cNvSpPr>
          <p:nvPr>
            <p:ph type="ftr" sz="quarter" idx="11"/>
          </p:nvPr>
        </p:nvSpPr>
        <p:spPr/>
        <p:txBody>
          <a:bodyPr/>
          <a:lstStyle/>
          <a:p>
            <a:r>
              <a:rPr lang="it-IT" smtClean="0"/>
              <a:t>Regolamento ENAC sui SAPR</a:t>
            </a:r>
            <a:endParaRPr lang="it-IT"/>
          </a:p>
        </p:txBody>
      </p:sp>
    </p:spTree>
  </p:cSld>
  <p:clrMapOvr>
    <a:masterClrMapping/>
  </p:clrMapOvr>
  <p:transition spd="slow">
    <p:strips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827584" y="932722"/>
            <a:ext cx="7715304" cy="4800533"/>
          </a:xfrm>
          <a:prstGeom prst="round2DiagRect">
            <a:avLst/>
          </a:prstGeom>
          <a:noFill/>
          <a:ln w="12700" cap="flat" algn="ctr">
            <a:solidFill>
              <a:srgbClr val="800029"/>
            </a:solidFill>
          </a:ln>
          <a:effectLst>
            <a:outerShdw blurRad="152400" dist="317500" dir="5400000" sx="90000" sy="-19000" rotWithShape="0">
              <a:prstClr val="black">
                <a:alpha val="15000"/>
              </a:prstClr>
            </a:outerShdw>
          </a:effectLst>
        </p:spPr>
        <p:txBody>
          <a:bodyPr>
            <a:normAutofit fontScale="90000"/>
          </a:bodyPr>
          <a:lstStyle/>
          <a:p>
            <a:r>
              <a:rPr lang="it-IT" sz="2400" dirty="0" smtClean="0">
                <a:ea typeface="Verdana" pitchFamily="34" charset="0"/>
                <a:cs typeface="Verdana" pitchFamily="34" charset="0"/>
              </a:rPr>
              <a:t/>
            </a:r>
            <a:br>
              <a:rPr lang="it-IT" sz="2400" dirty="0" smtClean="0">
                <a:ea typeface="Verdana" pitchFamily="34" charset="0"/>
                <a:cs typeface="Verdana" pitchFamily="34" charset="0"/>
              </a:rPr>
            </a:br>
            <a:r>
              <a:rPr lang="it-IT" sz="2400" dirty="0" smtClean="0">
                <a:ea typeface="Verdana" pitchFamily="34" charset="0"/>
                <a:cs typeface="Verdana" pitchFamily="34" charset="0"/>
              </a:rPr>
              <a:t/>
            </a:r>
            <a:br>
              <a:rPr lang="it-IT" sz="2400" dirty="0" smtClean="0">
                <a:ea typeface="Verdana" pitchFamily="34" charset="0"/>
                <a:cs typeface="Verdana" pitchFamily="34" charset="0"/>
              </a:rPr>
            </a:br>
            <a:r>
              <a:rPr lang="it-IT" sz="2400" kern="1200" dirty="0" smtClean="0">
                <a:solidFill>
                  <a:srgbClr val="000000"/>
                </a:solidFill>
                <a:latin typeface="Verdana" pitchFamily="34" charset="0"/>
                <a:ea typeface="Verdana" pitchFamily="34" charset="0"/>
                <a:cs typeface="Verdana" pitchFamily="34" charset="0"/>
              </a:rPr>
              <a:t>Sistemi Aeromobili a Pilotaggio Remoto</a:t>
            </a:r>
            <a:r>
              <a:rPr lang="it-IT" sz="2400" i="1" kern="1200" dirty="0" smtClean="0">
                <a:solidFill>
                  <a:srgbClr val="000000"/>
                </a:solidFill>
                <a:latin typeface="Verdana" pitchFamily="34" charset="0"/>
                <a:ea typeface="Verdana" pitchFamily="34" charset="0"/>
                <a:cs typeface="Verdana" pitchFamily="34" charset="0"/>
              </a:rPr>
              <a:t> </a:t>
            </a:r>
            <a:r>
              <a:rPr lang="en-US" sz="2400" dirty="0" smtClean="0"/>
              <a:t/>
            </a:r>
            <a:br>
              <a:rPr lang="en-US" sz="2400" dirty="0" smtClean="0"/>
            </a:br>
            <a:r>
              <a:rPr lang="en-US" sz="2400" dirty="0" smtClean="0"/>
              <a:t/>
            </a:r>
            <a:br>
              <a:rPr lang="en-US" sz="2400" dirty="0" smtClean="0"/>
            </a:br>
            <a:r>
              <a:rPr lang="en-US" sz="2400" dirty="0" err="1" smtClean="0"/>
              <a:t>Gli</a:t>
            </a:r>
            <a:r>
              <a:rPr lang="en-US" sz="2400" dirty="0" smtClean="0"/>
              <a:t> </a:t>
            </a:r>
            <a:r>
              <a:rPr lang="en-US" sz="2400" dirty="0" err="1" smtClean="0"/>
              <a:t>scenari</a:t>
            </a:r>
            <a:r>
              <a:rPr lang="en-US" sz="2400" dirty="0" smtClean="0"/>
              <a:t> </a:t>
            </a:r>
            <a:r>
              <a:rPr lang="en-US" sz="2400" dirty="0" err="1" smtClean="0"/>
              <a:t>operativi</a:t>
            </a:r>
            <a:r>
              <a:rPr lang="en-US" sz="2400" dirty="0" smtClean="0"/>
              <a:t> </a:t>
            </a:r>
            <a:r>
              <a:rPr lang="en-US" sz="2400" dirty="0" err="1" smtClean="0"/>
              <a:t>sono</a:t>
            </a:r>
            <a:r>
              <a:rPr lang="en-US" sz="2400" dirty="0" smtClean="0"/>
              <a:t> </a:t>
            </a:r>
            <a:r>
              <a:rPr lang="en-US" sz="2400" dirty="0" err="1" smtClean="0"/>
              <a:t>più</a:t>
            </a:r>
            <a:r>
              <a:rPr lang="en-US" sz="2400" dirty="0" smtClean="0"/>
              <a:t> </a:t>
            </a:r>
            <a:r>
              <a:rPr lang="en-US" sz="2400" dirty="0" err="1" smtClean="0"/>
              <a:t>complessi</a:t>
            </a:r>
            <a:r>
              <a:rPr lang="en-US" sz="2400" dirty="0" smtClean="0"/>
              <a:t> </a:t>
            </a:r>
            <a:br>
              <a:rPr lang="en-US" sz="2400" dirty="0" smtClean="0"/>
            </a:br>
            <a:r>
              <a:rPr lang="en-US" sz="2400" dirty="0" err="1" smtClean="0"/>
              <a:t>di</a:t>
            </a:r>
            <a:r>
              <a:rPr lang="en-US" sz="2400" dirty="0" smtClean="0"/>
              <a:t> </a:t>
            </a:r>
            <a:r>
              <a:rPr lang="en-US" sz="2400" dirty="0" err="1" smtClean="0"/>
              <a:t>quelli</a:t>
            </a:r>
            <a:r>
              <a:rPr lang="en-US" sz="2400" dirty="0" smtClean="0"/>
              <a:t> </a:t>
            </a:r>
            <a:r>
              <a:rPr lang="en-US" sz="2400" dirty="0" err="1" smtClean="0"/>
              <a:t>operati</a:t>
            </a:r>
            <a:r>
              <a:rPr lang="en-US" sz="2400" dirty="0" smtClean="0"/>
              <a:t> in </a:t>
            </a:r>
            <a:r>
              <a:rPr lang="en-US" sz="2400" dirty="0" err="1" smtClean="0"/>
              <a:t>generale</a:t>
            </a:r>
            <a:r>
              <a:rPr lang="en-US" sz="2400" dirty="0" smtClean="0"/>
              <a:t> </a:t>
            </a:r>
            <a:r>
              <a:rPr lang="en-US" sz="2400" dirty="0" err="1" smtClean="0"/>
              <a:t>dall’aviazione</a:t>
            </a:r>
            <a:r>
              <a:rPr lang="en-US" sz="2400" dirty="0" smtClean="0"/>
              <a:t>  </a:t>
            </a:r>
            <a:r>
              <a:rPr lang="en-US" sz="2400" dirty="0" err="1" smtClean="0"/>
              <a:t>tradizionale</a:t>
            </a: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err="1" smtClean="0"/>
              <a:t>Molta</a:t>
            </a:r>
            <a:r>
              <a:rPr lang="en-US" sz="2400" dirty="0" smtClean="0"/>
              <a:t> </a:t>
            </a:r>
            <a:r>
              <a:rPr lang="en-US" sz="2400" dirty="0" err="1" smtClean="0"/>
              <a:t>attività</a:t>
            </a:r>
            <a:r>
              <a:rPr lang="en-US" sz="2400" dirty="0" smtClean="0"/>
              <a:t> </a:t>
            </a:r>
            <a:r>
              <a:rPr lang="en-US" sz="2400" dirty="0" err="1" smtClean="0"/>
              <a:t>di</a:t>
            </a:r>
            <a:r>
              <a:rPr lang="en-US" sz="2400" dirty="0" smtClean="0"/>
              <a:t> </a:t>
            </a:r>
            <a:r>
              <a:rPr lang="en-US" sz="2400" dirty="0" err="1" smtClean="0"/>
              <a:t>volo</a:t>
            </a:r>
            <a:r>
              <a:rPr lang="en-US" sz="2400" dirty="0" smtClean="0"/>
              <a:t> è  </a:t>
            </a:r>
            <a:r>
              <a:rPr lang="en-US" sz="2400" dirty="0" err="1" smtClean="0"/>
              <a:t>prevista</a:t>
            </a:r>
            <a:r>
              <a:rPr lang="en-US" sz="2400" dirty="0" smtClean="0"/>
              <a:t> </a:t>
            </a:r>
            <a:r>
              <a:rPr lang="en-US" sz="2400" dirty="0" err="1" smtClean="0"/>
              <a:t>essere</a:t>
            </a:r>
            <a:r>
              <a:rPr lang="en-US" sz="2400" dirty="0" smtClean="0"/>
              <a:t> </a:t>
            </a:r>
            <a:r>
              <a:rPr lang="en-US" sz="2400" dirty="0" err="1" smtClean="0"/>
              <a:t>condotta</a:t>
            </a:r>
            <a:r>
              <a:rPr lang="en-US" sz="2400" dirty="0" smtClean="0"/>
              <a:t> a quote molto </a:t>
            </a:r>
            <a:r>
              <a:rPr lang="en-US" sz="2400" dirty="0" err="1" smtClean="0"/>
              <a:t>basse</a:t>
            </a:r>
            <a:r>
              <a:rPr lang="en-US" sz="2400" dirty="0" smtClean="0"/>
              <a:t> e </a:t>
            </a:r>
            <a:r>
              <a:rPr lang="en-US" sz="2400" dirty="0" err="1" smtClean="0"/>
              <a:t>su</a:t>
            </a:r>
            <a:r>
              <a:rPr lang="en-US" sz="2400" dirty="0" smtClean="0"/>
              <a:t> </a:t>
            </a:r>
            <a:r>
              <a:rPr lang="en-US" sz="2400" dirty="0" err="1" smtClean="0"/>
              <a:t>aree</a:t>
            </a:r>
            <a:r>
              <a:rPr lang="en-US" sz="2400" dirty="0" smtClean="0"/>
              <a:t> </a:t>
            </a:r>
            <a:r>
              <a:rPr lang="en-US" sz="2400" dirty="0" err="1" smtClean="0"/>
              <a:t>congestionate</a:t>
            </a:r>
            <a:r>
              <a:rPr lang="en-US" sz="2400" dirty="0" smtClean="0"/>
              <a:t/>
            </a:r>
            <a:br>
              <a:rPr lang="en-US" sz="2400" dirty="0" smtClean="0"/>
            </a:br>
            <a:r>
              <a:rPr lang="it-IT" sz="2400" dirty="0" smtClean="0">
                <a:ea typeface="Verdana" pitchFamily="34" charset="0"/>
                <a:cs typeface="Verdana" pitchFamily="34" charset="0"/>
              </a:rPr>
              <a:t/>
            </a:r>
            <a:br>
              <a:rPr lang="it-IT" sz="2400" dirty="0" smtClean="0">
                <a:ea typeface="Verdana" pitchFamily="34" charset="0"/>
                <a:cs typeface="Verdana" pitchFamily="34" charset="0"/>
              </a:rPr>
            </a:br>
            <a:r>
              <a:rPr lang="en-GB" sz="2400" dirty="0" smtClean="0">
                <a:cs typeface="Arial" charset="0"/>
              </a:rPr>
              <a:t>.</a:t>
            </a:r>
            <a:br>
              <a:rPr lang="en-GB" sz="2400" dirty="0" smtClean="0">
                <a:cs typeface="Arial" charset="0"/>
              </a:rPr>
            </a:br>
            <a:r>
              <a:rPr lang="it-IT" sz="2400" dirty="0" smtClean="0">
                <a:ea typeface="Verdana" pitchFamily="34" charset="0"/>
                <a:cs typeface="Verdana" pitchFamily="34" charset="0"/>
              </a:rPr>
              <a:t/>
            </a:r>
            <a:br>
              <a:rPr lang="it-IT" sz="2400" dirty="0" smtClean="0">
                <a:ea typeface="Verdana" pitchFamily="34" charset="0"/>
                <a:cs typeface="Verdana" pitchFamily="34" charset="0"/>
              </a:rPr>
            </a:br>
            <a:endParaRPr lang="it-IT" sz="2400" dirty="0" smtClean="0">
              <a:ea typeface="Verdana" pitchFamily="34" charset="0"/>
              <a:cs typeface="Verdana" pitchFamily="34" charset="0"/>
            </a:endParaRPr>
          </a:p>
        </p:txBody>
      </p:sp>
      <p:sp>
        <p:nvSpPr>
          <p:cNvPr id="8" name="Segnaposto data 7"/>
          <p:cNvSpPr>
            <a:spLocks noGrp="1"/>
          </p:cNvSpPr>
          <p:nvPr>
            <p:ph type="dt" sz="half" idx="10"/>
          </p:nvPr>
        </p:nvSpPr>
        <p:spPr/>
        <p:txBody>
          <a:bodyPr/>
          <a:lstStyle/>
          <a:p>
            <a:r>
              <a:rPr lang="it-IT" smtClean="0"/>
              <a:t>29/04/2014</a:t>
            </a:r>
            <a:endParaRPr lang="it-IT"/>
          </a:p>
        </p:txBody>
      </p:sp>
      <p:pic>
        <p:nvPicPr>
          <p:cNvPr id="9" name="Picture 10"/>
          <p:cNvPicPr>
            <a:picLocks noChangeAspect="1" noChangeArrowheads="1"/>
          </p:cNvPicPr>
          <p:nvPr/>
        </p:nvPicPr>
        <p:blipFill>
          <a:blip r:embed="rId2" cstate="print"/>
          <a:srcRect/>
          <a:stretch>
            <a:fillRect/>
          </a:stretch>
        </p:blipFill>
        <p:spPr bwMode="auto">
          <a:xfrm>
            <a:off x="0" y="0"/>
            <a:ext cx="395536" cy="6858000"/>
          </a:xfrm>
          <a:prstGeom prst="rect">
            <a:avLst/>
          </a:prstGeom>
          <a:ln>
            <a:noFill/>
          </a:ln>
          <a:effectLst>
            <a:outerShdw blurRad="190500" algn="tl" rotWithShape="0">
              <a:srgbClr val="000000">
                <a:alpha val="70000"/>
              </a:srgbClr>
            </a:outerShdw>
          </a:effectLst>
        </p:spPr>
      </p:pic>
      <p:pic>
        <p:nvPicPr>
          <p:cNvPr id="10" name="Segnaposto contenuto 4" descr="ala_bianca_quella-vera.gif"/>
          <p:cNvPicPr>
            <a:picLocks noChangeAspect="1"/>
          </p:cNvPicPr>
          <p:nvPr/>
        </p:nvPicPr>
        <p:blipFill>
          <a:blip r:embed="rId3" cstate="print"/>
          <a:stretch>
            <a:fillRect/>
          </a:stretch>
        </p:blipFill>
        <p:spPr>
          <a:xfrm>
            <a:off x="8532440" y="5925279"/>
            <a:ext cx="504056" cy="583901"/>
          </a:xfrm>
          <a:prstGeom prst="rect">
            <a:avLst/>
          </a:prstGeom>
        </p:spPr>
      </p:pic>
      <p:sp>
        <p:nvSpPr>
          <p:cNvPr id="7" name="Segnaposto numero diapositiva 6"/>
          <p:cNvSpPr>
            <a:spLocks noGrp="1"/>
          </p:cNvSpPr>
          <p:nvPr>
            <p:ph type="sldNum" sz="quarter" idx="12"/>
          </p:nvPr>
        </p:nvSpPr>
        <p:spPr/>
        <p:txBody>
          <a:bodyPr/>
          <a:lstStyle/>
          <a:p>
            <a:fld id="{A3F9989B-F2D6-4B59-AB53-E5FAB79C1883}" type="slidenum">
              <a:rPr lang="it-IT" smtClean="0"/>
              <a:pPr/>
              <a:t>16</a:t>
            </a:fld>
            <a:endParaRPr lang="it-IT"/>
          </a:p>
        </p:txBody>
      </p:sp>
      <p:sp>
        <p:nvSpPr>
          <p:cNvPr id="11" name="Segnaposto piè di pagina 10"/>
          <p:cNvSpPr>
            <a:spLocks noGrp="1"/>
          </p:cNvSpPr>
          <p:nvPr>
            <p:ph type="ftr" sz="quarter" idx="11"/>
          </p:nvPr>
        </p:nvSpPr>
        <p:spPr/>
        <p:txBody>
          <a:bodyPr/>
          <a:lstStyle/>
          <a:p>
            <a:r>
              <a:rPr lang="it-IT" smtClean="0"/>
              <a:t>Regolamento ENAC sui SAPR</a:t>
            </a:r>
            <a:endParaRPr lang="it-IT"/>
          </a:p>
        </p:txBody>
      </p:sp>
    </p:spTree>
  </p:cSld>
  <p:clrMapOvr>
    <a:masterClrMapping/>
  </p:clrMapOvr>
  <p:transition spd="slow">
    <p:strips dir="l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899592" y="1196752"/>
            <a:ext cx="7787312" cy="3552395"/>
          </a:xfrm>
          <a:prstGeom prst="round2DiagRect">
            <a:avLst/>
          </a:prstGeom>
          <a:noFill/>
          <a:ln w="12700" cap="flat" algn="ctr">
            <a:solidFill>
              <a:srgbClr val="800029"/>
            </a:solidFill>
          </a:ln>
          <a:effectLst>
            <a:outerShdw blurRad="152400" dist="317500" dir="5400000" sx="90000" sy="-19000" rotWithShape="0">
              <a:prstClr val="black">
                <a:alpha val="15000"/>
              </a:prstClr>
            </a:outerShdw>
          </a:effectLst>
        </p:spPr>
        <p:txBody>
          <a:bodyPr>
            <a:normAutofit fontScale="90000"/>
          </a:bodyPr>
          <a:lstStyle/>
          <a:p>
            <a:r>
              <a:rPr lang="it-IT" sz="1800" i="1" dirty="0" smtClean="0">
                <a:latin typeface="Verdana" pitchFamily="34" charset="0"/>
                <a:ea typeface="Verdana" pitchFamily="34" charset="0"/>
                <a:cs typeface="Verdana" pitchFamily="34" charset="0"/>
              </a:rPr>
              <a:t/>
            </a:r>
            <a:br>
              <a:rPr lang="it-IT" sz="1800" i="1" dirty="0" smtClean="0">
                <a:latin typeface="Verdana" pitchFamily="34" charset="0"/>
                <a:ea typeface="Verdana" pitchFamily="34" charset="0"/>
                <a:cs typeface="Verdana" pitchFamily="34" charset="0"/>
              </a:rPr>
            </a:br>
            <a:r>
              <a:rPr lang="it-IT" sz="2400" i="1" dirty="0" smtClean="0">
                <a:solidFill>
                  <a:srgbClr val="000099"/>
                </a:solidFill>
                <a:latin typeface="Verdana" pitchFamily="34" charset="0"/>
                <a:ea typeface="Verdana" pitchFamily="34" charset="0"/>
                <a:cs typeface="Verdana" pitchFamily="34" charset="0"/>
              </a:rPr>
              <a:t> Regolamento</a:t>
            </a:r>
            <a:br>
              <a:rPr lang="it-IT" sz="2400" i="1" dirty="0" smtClean="0">
                <a:solidFill>
                  <a:srgbClr val="000099"/>
                </a:solidFill>
                <a:latin typeface="Verdana" pitchFamily="34" charset="0"/>
                <a:ea typeface="Verdana" pitchFamily="34" charset="0"/>
                <a:cs typeface="Verdana" pitchFamily="34" charset="0"/>
              </a:rPr>
            </a:br>
            <a:r>
              <a:rPr lang="it-IT" sz="2400" b="1" cap="small" dirty="0" smtClean="0">
                <a:solidFill>
                  <a:srgbClr val="002060"/>
                </a:solidFill>
              </a:rPr>
              <a:t> Mezzi Aerei</a:t>
            </a:r>
            <a:br>
              <a:rPr lang="it-IT" sz="2400" b="1" cap="small" dirty="0" smtClean="0">
                <a:solidFill>
                  <a:srgbClr val="002060"/>
                </a:solidFill>
              </a:rPr>
            </a:br>
            <a:r>
              <a:rPr lang="it-IT" sz="2400" b="1" cap="small" dirty="0" smtClean="0">
                <a:solidFill>
                  <a:srgbClr val="002060"/>
                </a:solidFill>
              </a:rPr>
              <a:t>a Pilotaggio Remoto </a:t>
            </a:r>
            <a:br>
              <a:rPr lang="it-IT" sz="2400" b="1" cap="small" dirty="0" smtClean="0">
                <a:solidFill>
                  <a:srgbClr val="002060"/>
                </a:solidFill>
              </a:rPr>
            </a:br>
            <a:r>
              <a:rPr lang="it-IT" sz="2400" i="1" dirty="0" smtClean="0">
                <a:solidFill>
                  <a:srgbClr val="000099"/>
                </a:solidFill>
                <a:latin typeface="Verdana" pitchFamily="34" charset="0"/>
                <a:ea typeface="Verdana" pitchFamily="34" charset="0"/>
                <a:cs typeface="Verdana" pitchFamily="34" charset="0"/>
              </a:rPr>
              <a:t/>
            </a:r>
            <a:br>
              <a:rPr lang="it-IT" sz="2400" i="1" dirty="0" smtClean="0">
                <a:solidFill>
                  <a:srgbClr val="000099"/>
                </a:solidFill>
                <a:latin typeface="Verdana" pitchFamily="34" charset="0"/>
                <a:ea typeface="Verdana" pitchFamily="34" charset="0"/>
                <a:cs typeface="Verdana" pitchFamily="34" charset="0"/>
              </a:rPr>
            </a:br>
            <a:r>
              <a:rPr lang="it-IT" sz="2400" i="1" dirty="0" smtClean="0">
                <a:solidFill>
                  <a:srgbClr val="000099"/>
                </a:solidFill>
                <a:latin typeface="Verdana" pitchFamily="34" charset="0"/>
                <a:ea typeface="Verdana" pitchFamily="34" charset="0"/>
                <a:cs typeface="Verdana" pitchFamily="34" charset="0"/>
              </a:rPr>
              <a:t>La rispondenza al regolamento</a:t>
            </a:r>
            <a:br>
              <a:rPr lang="it-IT" sz="2400" i="1" dirty="0" smtClean="0">
                <a:solidFill>
                  <a:srgbClr val="000099"/>
                </a:solidFill>
                <a:latin typeface="Verdana" pitchFamily="34" charset="0"/>
                <a:ea typeface="Verdana" pitchFamily="34" charset="0"/>
                <a:cs typeface="Verdana" pitchFamily="34" charset="0"/>
              </a:rPr>
            </a:br>
            <a:r>
              <a:rPr lang="it-IT" sz="2400" i="1" dirty="0" smtClean="0">
                <a:solidFill>
                  <a:srgbClr val="000099"/>
                </a:solidFill>
                <a:latin typeface="Verdana" pitchFamily="34" charset="0"/>
                <a:ea typeface="Verdana" pitchFamily="34" charset="0"/>
                <a:cs typeface="Verdana" pitchFamily="34" charset="0"/>
              </a:rPr>
              <a:t>richiede di valutare il rischio verso le terze parti</a:t>
            </a:r>
            <a:br>
              <a:rPr lang="it-IT" sz="2400" i="1" dirty="0" smtClean="0">
                <a:solidFill>
                  <a:srgbClr val="000099"/>
                </a:solidFill>
                <a:latin typeface="Verdana" pitchFamily="34" charset="0"/>
                <a:ea typeface="Verdana" pitchFamily="34" charset="0"/>
                <a:cs typeface="Verdana" pitchFamily="34" charset="0"/>
              </a:rPr>
            </a:br>
            <a:r>
              <a:rPr lang="it-IT" sz="2400" i="1" dirty="0" smtClean="0">
                <a:solidFill>
                  <a:srgbClr val="000099"/>
                </a:solidFill>
                <a:latin typeface="Verdana" pitchFamily="34" charset="0"/>
                <a:ea typeface="Verdana" pitchFamily="34" charset="0"/>
                <a:cs typeface="Verdana" pitchFamily="34" charset="0"/>
              </a:rPr>
              <a:t>e determinare che sia accettabile </a:t>
            </a:r>
            <a:br>
              <a:rPr lang="it-IT" sz="2400" i="1" dirty="0" smtClean="0">
                <a:solidFill>
                  <a:srgbClr val="000099"/>
                </a:solidFill>
                <a:latin typeface="Verdana" pitchFamily="34" charset="0"/>
                <a:ea typeface="Verdana" pitchFamily="34" charset="0"/>
                <a:cs typeface="Verdana" pitchFamily="34" charset="0"/>
              </a:rPr>
            </a:br>
            <a:r>
              <a:rPr lang="it-IT" sz="2400" i="1" dirty="0" smtClean="0">
                <a:solidFill>
                  <a:srgbClr val="000099"/>
                </a:solidFill>
                <a:latin typeface="Verdana" pitchFamily="34" charset="0"/>
                <a:ea typeface="Verdana" pitchFamily="34" charset="0"/>
                <a:cs typeface="Verdana" pitchFamily="34" charset="0"/>
              </a:rPr>
              <a:t>secondo il principio di equivalenza</a:t>
            </a:r>
            <a:br>
              <a:rPr lang="it-IT" sz="2400" i="1" dirty="0" smtClean="0">
                <a:solidFill>
                  <a:srgbClr val="000099"/>
                </a:solidFill>
                <a:latin typeface="Verdana" pitchFamily="34" charset="0"/>
                <a:ea typeface="Verdana" pitchFamily="34" charset="0"/>
                <a:cs typeface="Verdana" pitchFamily="34" charset="0"/>
              </a:rPr>
            </a:br>
            <a:r>
              <a:rPr lang="it-IT" sz="2400" i="1" dirty="0" smtClean="0">
                <a:ea typeface="Verdana" pitchFamily="34" charset="0"/>
                <a:cs typeface="Verdana" pitchFamily="34" charset="0"/>
              </a:rPr>
              <a:t/>
            </a:r>
            <a:br>
              <a:rPr lang="it-IT" sz="2400" i="1" dirty="0" smtClean="0">
                <a:ea typeface="Verdana" pitchFamily="34" charset="0"/>
                <a:cs typeface="Verdana" pitchFamily="34" charset="0"/>
              </a:rPr>
            </a:br>
            <a:r>
              <a:rPr lang="it-IT" sz="2400" i="1" dirty="0" smtClean="0">
                <a:ea typeface="Verdana" pitchFamily="34" charset="0"/>
                <a:cs typeface="Verdana" pitchFamily="34" charset="0"/>
              </a:rPr>
              <a:t/>
            </a:r>
            <a:br>
              <a:rPr lang="it-IT" sz="2400" i="1" dirty="0" smtClean="0">
                <a:ea typeface="Verdana" pitchFamily="34" charset="0"/>
                <a:cs typeface="Verdana" pitchFamily="34" charset="0"/>
              </a:rPr>
            </a:br>
            <a:endParaRPr lang="it-IT" sz="2000" i="1" dirty="0" smtClean="0">
              <a:ea typeface="Verdana" pitchFamily="34" charset="0"/>
              <a:cs typeface="Verdana" pitchFamily="34" charset="0"/>
            </a:endParaRPr>
          </a:p>
        </p:txBody>
      </p:sp>
      <p:sp>
        <p:nvSpPr>
          <p:cNvPr id="8" name="Segnaposto data 7"/>
          <p:cNvSpPr>
            <a:spLocks noGrp="1"/>
          </p:cNvSpPr>
          <p:nvPr>
            <p:ph type="dt" sz="half" idx="10"/>
          </p:nvPr>
        </p:nvSpPr>
        <p:spPr/>
        <p:txBody>
          <a:bodyPr/>
          <a:lstStyle/>
          <a:p>
            <a:r>
              <a:rPr lang="it-IT" smtClean="0"/>
              <a:t>29/04/2014</a:t>
            </a:r>
            <a:endParaRPr lang="it-IT"/>
          </a:p>
        </p:txBody>
      </p:sp>
      <p:pic>
        <p:nvPicPr>
          <p:cNvPr id="9" name="Picture 10"/>
          <p:cNvPicPr>
            <a:picLocks noChangeAspect="1" noChangeArrowheads="1"/>
          </p:cNvPicPr>
          <p:nvPr/>
        </p:nvPicPr>
        <p:blipFill>
          <a:blip r:embed="rId2" cstate="print"/>
          <a:srcRect/>
          <a:stretch>
            <a:fillRect/>
          </a:stretch>
        </p:blipFill>
        <p:spPr bwMode="auto">
          <a:xfrm>
            <a:off x="0" y="0"/>
            <a:ext cx="395536" cy="6858000"/>
          </a:xfrm>
          <a:prstGeom prst="rect">
            <a:avLst/>
          </a:prstGeom>
          <a:ln>
            <a:noFill/>
          </a:ln>
          <a:effectLst>
            <a:outerShdw blurRad="190500" algn="tl" rotWithShape="0">
              <a:srgbClr val="000000">
                <a:alpha val="70000"/>
              </a:srgbClr>
            </a:outerShdw>
          </a:effectLst>
        </p:spPr>
      </p:pic>
      <p:pic>
        <p:nvPicPr>
          <p:cNvPr id="10" name="Segnaposto contenuto 4" descr="ala_bianca_quella-vera.gif"/>
          <p:cNvPicPr>
            <a:picLocks noChangeAspect="1"/>
          </p:cNvPicPr>
          <p:nvPr/>
        </p:nvPicPr>
        <p:blipFill>
          <a:blip r:embed="rId3" cstate="print"/>
          <a:stretch>
            <a:fillRect/>
          </a:stretch>
        </p:blipFill>
        <p:spPr>
          <a:xfrm>
            <a:off x="8532440" y="5925280"/>
            <a:ext cx="504056" cy="583901"/>
          </a:xfrm>
          <a:prstGeom prst="rect">
            <a:avLst/>
          </a:prstGeom>
        </p:spPr>
      </p:pic>
      <p:sp>
        <p:nvSpPr>
          <p:cNvPr id="7" name="Segnaposto numero diapositiva 6"/>
          <p:cNvSpPr>
            <a:spLocks noGrp="1"/>
          </p:cNvSpPr>
          <p:nvPr>
            <p:ph type="sldNum" sz="quarter" idx="12"/>
          </p:nvPr>
        </p:nvSpPr>
        <p:spPr/>
        <p:txBody>
          <a:bodyPr/>
          <a:lstStyle/>
          <a:p>
            <a:fld id="{A3F9989B-F2D6-4B59-AB53-E5FAB79C1883}" type="slidenum">
              <a:rPr lang="it-IT" smtClean="0"/>
              <a:pPr/>
              <a:t>17</a:t>
            </a:fld>
            <a:endParaRPr lang="it-IT"/>
          </a:p>
        </p:txBody>
      </p:sp>
      <p:sp>
        <p:nvSpPr>
          <p:cNvPr id="11" name="Segnaposto piè di pagina 10"/>
          <p:cNvSpPr>
            <a:spLocks noGrp="1"/>
          </p:cNvSpPr>
          <p:nvPr>
            <p:ph type="ftr" sz="quarter" idx="11"/>
          </p:nvPr>
        </p:nvSpPr>
        <p:spPr/>
        <p:txBody>
          <a:bodyPr/>
          <a:lstStyle/>
          <a:p>
            <a:r>
              <a:rPr lang="it-IT" smtClean="0"/>
              <a:t>Regolamento ENAC sui SAPR</a:t>
            </a:r>
            <a:endParaRPr lang="it-IT"/>
          </a:p>
        </p:txBody>
      </p:sp>
    </p:spTree>
  </p:cSld>
  <p:clrMapOvr>
    <a:masterClrMapping/>
  </p:clrMapOvr>
  <p:transition spd="slow">
    <p:strips dir="l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827584" y="260648"/>
            <a:ext cx="7848872" cy="6312701"/>
          </a:xfrm>
          <a:prstGeom prst="round2DiagRect">
            <a:avLst/>
          </a:prstGeom>
          <a:noFill/>
          <a:ln w="12700" cap="flat" algn="ctr">
            <a:solidFill>
              <a:srgbClr val="800029"/>
            </a:solidFill>
          </a:ln>
          <a:effectLst>
            <a:outerShdw blurRad="152400" dist="317500" dir="5400000" sx="90000" sy="-19000" rotWithShape="0">
              <a:prstClr val="black">
                <a:alpha val="15000"/>
              </a:prstClr>
            </a:outerShdw>
          </a:effectLst>
        </p:spPr>
        <p:txBody>
          <a:bodyPr>
            <a:normAutofit/>
          </a:bodyPr>
          <a:lstStyle/>
          <a:p>
            <a:r>
              <a:rPr lang="it-IT" sz="2400" b="1" kern="1200" dirty="0" smtClean="0">
                <a:solidFill>
                  <a:srgbClr val="000000"/>
                </a:solidFill>
                <a:latin typeface="Verdana" pitchFamily="34" charset="0"/>
                <a:ea typeface="Verdana" pitchFamily="34" charset="0"/>
                <a:cs typeface="Verdana" pitchFamily="34" charset="0"/>
              </a:rPr>
              <a:t/>
            </a:r>
            <a:br>
              <a:rPr lang="it-IT" sz="2400" b="1" kern="1200" dirty="0" smtClean="0">
                <a:solidFill>
                  <a:srgbClr val="000000"/>
                </a:solidFill>
                <a:latin typeface="Verdana" pitchFamily="34" charset="0"/>
                <a:ea typeface="Verdana" pitchFamily="34" charset="0"/>
                <a:cs typeface="Verdana" pitchFamily="34" charset="0"/>
              </a:rPr>
            </a:br>
            <a:r>
              <a:rPr lang="en-US" sz="2400" b="1" dirty="0" smtClean="0"/>
              <a:t/>
            </a:r>
            <a:br>
              <a:rPr lang="en-US" sz="2400" b="1" dirty="0" smtClean="0"/>
            </a:br>
            <a:r>
              <a:rPr lang="en-US" sz="2400" b="1" dirty="0" err="1" smtClean="0">
                <a:solidFill>
                  <a:srgbClr val="000099"/>
                </a:solidFill>
              </a:rPr>
              <a:t>il</a:t>
            </a:r>
            <a:r>
              <a:rPr lang="en-US" sz="2400" b="1" dirty="0" smtClean="0">
                <a:solidFill>
                  <a:srgbClr val="000099"/>
                </a:solidFill>
              </a:rPr>
              <a:t> </a:t>
            </a:r>
            <a:r>
              <a:rPr lang="en-US" sz="2400" b="1" dirty="0" err="1" smtClean="0">
                <a:solidFill>
                  <a:srgbClr val="000099"/>
                </a:solidFill>
              </a:rPr>
              <a:t>regolamento</a:t>
            </a:r>
            <a:r>
              <a:rPr lang="en-US" sz="2400" b="1" dirty="0" smtClean="0">
                <a:solidFill>
                  <a:srgbClr val="000099"/>
                </a:solidFill>
              </a:rPr>
              <a:t> </a:t>
            </a:r>
            <a:r>
              <a:rPr lang="en-US" sz="2400" b="1" dirty="0" err="1" smtClean="0">
                <a:solidFill>
                  <a:srgbClr val="000099"/>
                </a:solidFill>
              </a:rPr>
              <a:t>chiarisce</a:t>
            </a:r>
            <a:r>
              <a:rPr lang="en-US" sz="2400" b="1" dirty="0" smtClean="0">
                <a:solidFill>
                  <a:srgbClr val="000099"/>
                </a:solidFill>
              </a:rPr>
              <a:t> le diverse </a:t>
            </a:r>
            <a:r>
              <a:rPr lang="en-US" sz="2400" b="1" dirty="0" err="1" smtClean="0">
                <a:solidFill>
                  <a:srgbClr val="000099"/>
                </a:solidFill>
              </a:rPr>
              <a:t>responsabilità</a:t>
            </a:r>
            <a:r>
              <a:rPr lang="en-US" sz="2400" b="1" dirty="0" smtClean="0">
                <a:solidFill>
                  <a:srgbClr val="000099"/>
                </a:solidFill>
              </a:rPr>
              <a:t> </a:t>
            </a:r>
            <a:r>
              <a:rPr lang="en-US" sz="2400" b="1" dirty="0" err="1" smtClean="0">
                <a:solidFill>
                  <a:srgbClr val="000099"/>
                </a:solidFill>
              </a:rPr>
              <a:t>dell’operatore</a:t>
            </a:r>
            <a:r>
              <a:rPr lang="en-US" sz="2400" b="1" dirty="0" smtClean="0">
                <a:solidFill>
                  <a:srgbClr val="000099"/>
                </a:solidFill>
              </a:rPr>
              <a:t> e del </a:t>
            </a:r>
            <a:r>
              <a:rPr lang="en-US" sz="2400" b="1" dirty="0" err="1" smtClean="0">
                <a:solidFill>
                  <a:srgbClr val="000099"/>
                </a:solidFill>
              </a:rPr>
              <a:t>pilota</a:t>
            </a:r>
            <a:r>
              <a:rPr lang="en-US" sz="2400" b="1" dirty="0" smtClean="0">
                <a:solidFill>
                  <a:srgbClr val="000099"/>
                </a:solidFill>
              </a:rPr>
              <a:t> in </a:t>
            </a:r>
            <a:r>
              <a:rPr lang="en-US" sz="2400" b="1" dirty="0" err="1" smtClean="0">
                <a:solidFill>
                  <a:srgbClr val="000099"/>
                </a:solidFill>
              </a:rPr>
              <a:t>comando</a:t>
            </a:r>
            <a:r>
              <a:rPr lang="en-US" sz="2400" b="1" dirty="0" smtClean="0">
                <a:solidFill>
                  <a:srgbClr val="000099"/>
                </a:solidFill>
              </a:rPr>
              <a:t> </a:t>
            </a:r>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r>
              <a:rPr lang="en-US" sz="2400" b="1" dirty="0" smtClean="0"/>
              <a:t/>
            </a:r>
            <a:br>
              <a:rPr lang="en-US" sz="2400" b="1" dirty="0" smtClean="0"/>
            </a:br>
            <a:endParaRPr lang="it-IT" sz="2400" dirty="0" smtClean="0">
              <a:ea typeface="Verdana" pitchFamily="34" charset="0"/>
              <a:cs typeface="Verdana" pitchFamily="34" charset="0"/>
            </a:endParaRPr>
          </a:p>
        </p:txBody>
      </p:sp>
      <p:sp>
        <p:nvSpPr>
          <p:cNvPr id="8" name="Segnaposto data 7"/>
          <p:cNvSpPr>
            <a:spLocks noGrp="1"/>
          </p:cNvSpPr>
          <p:nvPr>
            <p:ph type="dt" sz="half" idx="10"/>
          </p:nvPr>
        </p:nvSpPr>
        <p:spPr/>
        <p:txBody>
          <a:bodyPr/>
          <a:lstStyle/>
          <a:p>
            <a:r>
              <a:rPr lang="it-IT" smtClean="0"/>
              <a:t>29/04/2014</a:t>
            </a:r>
            <a:endParaRPr lang="it-IT"/>
          </a:p>
        </p:txBody>
      </p:sp>
      <p:pic>
        <p:nvPicPr>
          <p:cNvPr id="9" name="Picture 10"/>
          <p:cNvPicPr>
            <a:picLocks noChangeAspect="1" noChangeArrowheads="1"/>
          </p:cNvPicPr>
          <p:nvPr/>
        </p:nvPicPr>
        <p:blipFill>
          <a:blip r:embed="rId2" cstate="print"/>
          <a:srcRect/>
          <a:stretch>
            <a:fillRect/>
          </a:stretch>
        </p:blipFill>
        <p:spPr bwMode="auto">
          <a:xfrm>
            <a:off x="0" y="0"/>
            <a:ext cx="395536" cy="6858000"/>
          </a:xfrm>
          <a:prstGeom prst="rect">
            <a:avLst/>
          </a:prstGeom>
          <a:ln>
            <a:noFill/>
          </a:ln>
          <a:effectLst>
            <a:outerShdw blurRad="190500" algn="tl" rotWithShape="0">
              <a:srgbClr val="000000">
                <a:alpha val="70000"/>
              </a:srgbClr>
            </a:outerShdw>
          </a:effectLst>
        </p:spPr>
      </p:pic>
      <p:pic>
        <p:nvPicPr>
          <p:cNvPr id="10" name="Segnaposto contenuto 4" descr="ala_bianca_quella-vera.gif"/>
          <p:cNvPicPr>
            <a:picLocks noChangeAspect="1"/>
          </p:cNvPicPr>
          <p:nvPr/>
        </p:nvPicPr>
        <p:blipFill>
          <a:blip r:embed="rId3" cstate="print"/>
          <a:stretch>
            <a:fillRect/>
          </a:stretch>
        </p:blipFill>
        <p:spPr>
          <a:xfrm>
            <a:off x="8532440" y="5925279"/>
            <a:ext cx="504056" cy="583901"/>
          </a:xfrm>
          <a:prstGeom prst="rect">
            <a:avLst/>
          </a:prstGeom>
        </p:spPr>
      </p:pic>
      <p:sp>
        <p:nvSpPr>
          <p:cNvPr id="7" name="Segnaposto numero diapositiva 6"/>
          <p:cNvSpPr>
            <a:spLocks noGrp="1"/>
          </p:cNvSpPr>
          <p:nvPr>
            <p:ph type="sldNum" sz="quarter" idx="12"/>
          </p:nvPr>
        </p:nvSpPr>
        <p:spPr/>
        <p:txBody>
          <a:bodyPr/>
          <a:lstStyle/>
          <a:p>
            <a:fld id="{A3F9989B-F2D6-4B59-AB53-E5FAB79C1883}" type="slidenum">
              <a:rPr lang="it-IT" smtClean="0"/>
              <a:pPr/>
              <a:t>18</a:t>
            </a:fld>
            <a:endParaRPr lang="it-IT" dirty="0"/>
          </a:p>
        </p:txBody>
      </p:sp>
      <p:sp>
        <p:nvSpPr>
          <p:cNvPr id="11" name="Segnaposto piè di pagina 10"/>
          <p:cNvSpPr>
            <a:spLocks noGrp="1"/>
          </p:cNvSpPr>
          <p:nvPr>
            <p:ph type="ftr" sz="quarter" idx="11"/>
          </p:nvPr>
        </p:nvSpPr>
        <p:spPr/>
        <p:txBody>
          <a:bodyPr/>
          <a:lstStyle/>
          <a:p>
            <a:r>
              <a:rPr lang="it-IT" smtClean="0"/>
              <a:t>Regolamento ENAC sui SAPR</a:t>
            </a:r>
            <a:endParaRPr lang="it-IT"/>
          </a:p>
        </p:txBody>
      </p:sp>
    </p:spTree>
  </p:cSld>
  <p:clrMapOvr>
    <a:masterClrMapping/>
  </p:clrMapOvr>
  <p:transition spd="slow">
    <p:strips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1115616" y="908720"/>
            <a:ext cx="7643296" cy="4007367"/>
          </a:xfrm>
          <a:prstGeom prst="round2DiagRect">
            <a:avLst/>
          </a:prstGeom>
          <a:noFill/>
          <a:ln w="12700" cap="flat" algn="ctr">
            <a:solidFill>
              <a:srgbClr val="800029"/>
            </a:solidFill>
          </a:ln>
          <a:effectLst>
            <a:outerShdw blurRad="152400" dist="317500" dir="5400000" sx="90000" sy="-19000" rotWithShape="0">
              <a:prstClr val="black">
                <a:alpha val="15000"/>
              </a:prstClr>
            </a:outerShdw>
          </a:effectLst>
        </p:spPr>
        <p:txBody>
          <a:bodyPr>
            <a:normAutofit fontScale="90000"/>
          </a:bodyPr>
          <a:lstStyle/>
          <a:p>
            <a:r>
              <a:rPr lang="it-IT" sz="2200" i="1" dirty="0" smtClean="0">
                <a:solidFill>
                  <a:srgbClr val="000099"/>
                </a:solidFill>
                <a:latin typeface="Verdana" pitchFamily="34" charset="0"/>
                <a:ea typeface="Verdana" pitchFamily="34" charset="0"/>
                <a:cs typeface="Verdana" pitchFamily="34" charset="0"/>
              </a:rPr>
              <a:t/>
            </a:r>
            <a:br>
              <a:rPr lang="it-IT" sz="2200" i="1" dirty="0" smtClean="0">
                <a:solidFill>
                  <a:srgbClr val="000099"/>
                </a:solidFill>
                <a:latin typeface="Verdana" pitchFamily="34" charset="0"/>
                <a:ea typeface="Verdana" pitchFamily="34" charset="0"/>
                <a:cs typeface="Verdana" pitchFamily="34" charset="0"/>
              </a:rPr>
            </a:br>
            <a:r>
              <a:rPr lang="it-IT" sz="2200" i="1" dirty="0" smtClean="0">
                <a:solidFill>
                  <a:srgbClr val="000099"/>
                </a:solidFill>
                <a:latin typeface="Verdana" pitchFamily="34" charset="0"/>
                <a:ea typeface="Verdana" pitchFamily="34" charset="0"/>
                <a:cs typeface="Verdana" pitchFamily="34" charset="0"/>
              </a:rPr>
              <a:t/>
            </a:r>
            <a:br>
              <a:rPr lang="it-IT" sz="2200" i="1" dirty="0" smtClean="0">
                <a:solidFill>
                  <a:srgbClr val="000099"/>
                </a:solidFill>
                <a:latin typeface="Verdana" pitchFamily="34" charset="0"/>
                <a:ea typeface="Verdana" pitchFamily="34" charset="0"/>
                <a:cs typeface="Verdana" pitchFamily="34" charset="0"/>
              </a:rPr>
            </a:br>
            <a:r>
              <a:rPr lang="it-IT" sz="2200" i="1" dirty="0" smtClean="0">
                <a:solidFill>
                  <a:srgbClr val="000099"/>
                </a:solidFill>
                <a:latin typeface="Verdana" pitchFamily="34" charset="0"/>
                <a:ea typeface="Verdana" pitchFamily="34" charset="0"/>
                <a:cs typeface="Verdana" pitchFamily="34" charset="0"/>
              </a:rPr>
              <a:t>Regolamento</a:t>
            </a:r>
            <a:br>
              <a:rPr lang="it-IT" sz="2200" i="1" dirty="0" smtClean="0">
                <a:solidFill>
                  <a:srgbClr val="000099"/>
                </a:solidFill>
                <a:latin typeface="Verdana" pitchFamily="34" charset="0"/>
                <a:ea typeface="Verdana" pitchFamily="34" charset="0"/>
                <a:cs typeface="Verdana" pitchFamily="34" charset="0"/>
              </a:rPr>
            </a:br>
            <a:r>
              <a:rPr lang="it-IT" sz="2700" b="1" cap="small" dirty="0" smtClean="0">
                <a:solidFill>
                  <a:srgbClr val="002060"/>
                </a:solidFill>
              </a:rPr>
              <a:t> Mezzi Aerei</a:t>
            </a:r>
            <a:br>
              <a:rPr lang="it-IT" sz="2700" b="1" cap="small" dirty="0" smtClean="0">
                <a:solidFill>
                  <a:srgbClr val="002060"/>
                </a:solidFill>
              </a:rPr>
            </a:br>
            <a:r>
              <a:rPr lang="it-IT" sz="2700" b="1" cap="small" dirty="0" smtClean="0">
                <a:solidFill>
                  <a:srgbClr val="002060"/>
                </a:solidFill>
              </a:rPr>
              <a:t>a Pilotaggio Remoto </a:t>
            </a:r>
            <a:r>
              <a:rPr lang="it-IT" sz="2700" i="1" dirty="0" smtClean="0">
                <a:solidFill>
                  <a:srgbClr val="000099"/>
                </a:solidFill>
                <a:latin typeface="Verdana" pitchFamily="34" charset="0"/>
                <a:ea typeface="Verdana" pitchFamily="34" charset="0"/>
                <a:cs typeface="Verdana" pitchFamily="34" charset="0"/>
              </a:rPr>
              <a:t/>
            </a:r>
            <a:br>
              <a:rPr lang="it-IT" sz="2700" i="1" dirty="0" smtClean="0">
                <a:solidFill>
                  <a:srgbClr val="000099"/>
                </a:solidFill>
                <a:latin typeface="Verdana" pitchFamily="34" charset="0"/>
                <a:ea typeface="Verdana" pitchFamily="34" charset="0"/>
                <a:cs typeface="Verdana" pitchFamily="34" charset="0"/>
              </a:rPr>
            </a:br>
            <a:r>
              <a:rPr lang="en-US" sz="2200" b="1" i="1" dirty="0" smtClean="0">
                <a:solidFill>
                  <a:srgbClr val="000099"/>
                </a:solidFill>
                <a:latin typeface="Verdana" pitchFamily="34" charset="0"/>
                <a:ea typeface="Verdana" pitchFamily="34" charset="0"/>
                <a:cs typeface="Verdana" pitchFamily="34" charset="0"/>
              </a:rPr>
              <a:t/>
            </a:r>
            <a:br>
              <a:rPr lang="en-US" sz="2200" b="1" i="1" dirty="0" smtClean="0">
                <a:solidFill>
                  <a:srgbClr val="000099"/>
                </a:solidFill>
                <a:latin typeface="Verdana" pitchFamily="34" charset="0"/>
                <a:ea typeface="Verdana" pitchFamily="34" charset="0"/>
                <a:cs typeface="Verdana" pitchFamily="34" charset="0"/>
              </a:rPr>
            </a:br>
            <a:r>
              <a:rPr lang="it-IT" sz="2000" i="1" dirty="0" smtClean="0">
                <a:latin typeface="Verdana" pitchFamily="34" charset="0"/>
                <a:ea typeface="Verdana" pitchFamily="34" charset="0"/>
                <a:cs typeface="Verdana" pitchFamily="34" charset="0"/>
              </a:rPr>
              <a:t> art.  8.5, 8.9, 8.11 </a:t>
            </a:r>
            <a:r>
              <a:rPr lang="it-IT" sz="2200" i="1" dirty="0" smtClean="0">
                <a:latin typeface="Verdana" pitchFamily="34" charset="0"/>
                <a:ea typeface="Verdana" pitchFamily="34" charset="0"/>
                <a:cs typeface="Verdana" pitchFamily="34" charset="0"/>
              </a:rPr>
              <a:t/>
            </a:r>
            <a:br>
              <a:rPr lang="it-IT" sz="2200" i="1" dirty="0" smtClean="0">
                <a:latin typeface="Verdana" pitchFamily="34" charset="0"/>
                <a:ea typeface="Verdana" pitchFamily="34" charset="0"/>
                <a:cs typeface="Verdana" pitchFamily="34" charset="0"/>
              </a:rPr>
            </a:br>
            <a:r>
              <a:rPr lang="it-IT" sz="2200" i="1" dirty="0" smtClean="0">
                <a:latin typeface="Verdana" pitchFamily="34" charset="0"/>
                <a:ea typeface="Verdana" pitchFamily="34" charset="0"/>
                <a:cs typeface="Verdana" pitchFamily="34" charset="0"/>
              </a:rPr>
              <a:t/>
            </a:r>
            <a:br>
              <a:rPr lang="it-IT" sz="2200" i="1" dirty="0" smtClean="0">
                <a:latin typeface="Verdana" pitchFamily="34" charset="0"/>
                <a:ea typeface="Verdana" pitchFamily="34" charset="0"/>
                <a:cs typeface="Verdana" pitchFamily="34" charset="0"/>
              </a:rPr>
            </a:br>
            <a:r>
              <a:rPr lang="it-IT" sz="2200" b="1" dirty="0" smtClean="0">
                <a:latin typeface="Verdana" pitchFamily="34" charset="0"/>
                <a:ea typeface="Verdana" pitchFamily="34" charset="0"/>
                <a:cs typeface="Verdana" pitchFamily="34" charset="0"/>
              </a:rPr>
              <a:t>Responsabilità</a:t>
            </a:r>
            <a:br>
              <a:rPr lang="it-IT" sz="2200" b="1" dirty="0" smtClean="0">
                <a:latin typeface="Verdana" pitchFamily="34" charset="0"/>
                <a:ea typeface="Verdana" pitchFamily="34" charset="0"/>
                <a:cs typeface="Verdana" pitchFamily="34" charset="0"/>
              </a:rPr>
            </a:br>
            <a:r>
              <a:rPr lang="it-IT" sz="2200" dirty="0" smtClean="0">
                <a:latin typeface="Verdana" pitchFamily="34" charset="0"/>
                <a:ea typeface="Verdana" pitchFamily="34" charset="0"/>
                <a:cs typeface="Verdana" pitchFamily="34" charset="0"/>
              </a:rPr>
              <a:t/>
            </a:r>
            <a:br>
              <a:rPr lang="it-IT" sz="2200" dirty="0" smtClean="0">
                <a:latin typeface="Verdana" pitchFamily="34" charset="0"/>
                <a:ea typeface="Verdana" pitchFamily="34" charset="0"/>
                <a:cs typeface="Verdana" pitchFamily="34" charset="0"/>
              </a:rPr>
            </a:br>
            <a:r>
              <a:rPr lang="it-IT" sz="2200" dirty="0" smtClean="0">
                <a:latin typeface="Verdana" pitchFamily="34" charset="0"/>
                <a:ea typeface="Verdana" pitchFamily="34" charset="0"/>
                <a:cs typeface="Verdana" pitchFamily="34" charset="0"/>
              </a:rPr>
              <a:t>L’Operatore è responsabile</a:t>
            </a:r>
            <a:br>
              <a:rPr lang="it-IT" sz="2200" dirty="0" smtClean="0">
                <a:latin typeface="Verdana" pitchFamily="34" charset="0"/>
                <a:ea typeface="Verdana" pitchFamily="34" charset="0"/>
                <a:cs typeface="Verdana" pitchFamily="34" charset="0"/>
              </a:rPr>
            </a:br>
            <a:r>
              <a:rPr lang="it-IT" sz="2200" dirty="0" smtClean="0">
                <a:latin typeface="Verdana" pitchFamily="34" charset="0"/>
                <a:ea typeface="Verdana" pitchFamily="34" charset="0"/>
                <a:cs typeface="Verdana" pitchFamily="34" charset="0"/>
              </a:rPr>
              <a:t> delle operazioni</a:t>
            </a:r>
            <a:r>
              <a:rPr lang="it-IT" sz="2400" dirty="0" smtClean="0">
                <a:ea typeface="Verdana" pitchFamily="34" charset="0"/>
                <a:cs typeface="Verdana" pitchFamily="34" charset="0"/>
              </a:rPr>
              <a:t/>
            </a:r>
            <a:br>
              <a:rPr lang="it-IT" sz="2400" dirty="0" smtClean="0">
                <a:ea typeface="Verdana" pitchFamily="34" charset="0"/>
                <a:cs typeface="Verdana" pitchFamily="34" charset="0"/>
              </a:rPr>
            </a:br>
            <a:r>
              <a:rPr lang="en-GB" sz="2400" b="1" dirty="0" smtClean="0"/>
              <a:t/>
            </a:r>
            <a:br>
              <a:rPr lang="en-GB" sz="2400" b="1" dirty="0" smtClean="0"/>
            </a:br>
            <a:endParaRPr lang="it-IT" sz="2400" dirty="0" smtClean="0">
              <a:ea typeface="Verdana" pitchFamily="34" charset="0"/>
              <a:cs typeface="Verdana" pitchFamily="34" charset="0"/>
            </a:endParaRPr>
          </a:p>
        </p:txBody>
      </p:sp>
      <p:sp>
        <p:nvSpPr>
          <p:cNvPr id="8" name="Segnaposto data 7"/>
          <p:cNvSpPr>
            <a:spLocks noGrp="1"/>
          </p:cNvSpPr>
          <p:nvPr>
            <p:ph type="dt" sz="half" idx="10"/>
          </p:nvPr>
        </p:nvSpPr>
        <p:spPr/>
        <p:txBody>
          <a:bodyPr/>
          <a:lstStyle/>
          <a:p>
            <a:r>
              <a:rPr lang="it-IT" smtClean="0"/>
              <a:t>29/04/2014</a:t>
            </a:r>
            <a:endParaRPr lang="it-IT"/>
          </a:p>
        </p:txBody>
      </p:sp>
      <p:pic>
        <p:nvPicPr>
          <p:cNvPr id="9" name="Picture 10"/>
          <p:cNvPicPr>
            <a:picLocks noChangeAspect="1" noChangeArrowheads="1"/>
          </p:cNvPicPr>
          <p:nvPr/>
        </p:nvPicPr>
        <p:blipFill>
          <a:blip r:embed="rId2" cstate="print"/>
          <a:srcRect/>
          <a:stretch>
            <a:fillRect/>
          </a:stretch>
        </p:blipFill>
        <p:spPr bwMode="auto">
          <a:xfrm>
            <a:off x="0" y="0"/>
            <a:ext cx="395536" cy="6858000"/>
          </a:xfrm>
          <a:prstGeom prst="rect">
            <a:avLst/>
          </a:prstGeom>
          <a:ln>
            <a:noFill/>
          </a:ln>
          <a:effectLst>
            <a:outerShdw blurRad="190500" algn="tl" rotWithShape="0">
              <a:srgbClr val="000000">
                <a:alpha val="70000"/>
              </a:srgbClr>
            </a:outerShdw>
          </a:effectLst>
        </p:spPr>
      </p:pic>
      <p:pic>
        <p:nvPicPr>
          <p:cNvPr id="10" name="Segnaposto contenuto 4" descr="ala_bianca_quella-vera.gif"/>
          <p:cNvPicPr>
            <a:picLocks noChangeAspect="1"/>
          </p:cNvPicPr>
          <p:nvPr/>
        </p:nvPicPr>
        <p:blipFill>
          <a:blip r:embed="rId3" cstate="print"/>
          <a:stretch>
            <a:fillRect/>
          </a:stretch>
        </p:blipFill>
        <p:spPr>
          <a:xfrm>
            <a:off x="8532440" y="5925280"/>
            <a:ext cx="504056" cy="583901"/>
          </a:xfrm>
          <a:prstGeom prst="rect">
            <a:avLst/>
          </a:prstGeom>
        </p:spPr>
      </p:pic>
      <p:sp>
        <p:nvSpPr>
          <p:cNvPr id="7" name="Segnaposto numero diapositiva 6"/>
          <p:cNvSpPr>
            <a:spLocks noGrp="1"/>
          </p:cNvSpPr>
          <p:nvPr>
            <p:ph type="sldNum" sz="quarter" idx="12"/>
          </p:nvPr>
        </p:nvSpPr>
        <p:spPr/>
        <p:txBody>
          <a:bodyPr/>
          <a:lstStyle/>
          <a:p>
            <a:fld id="{A3F9989B-F2D6-4B59-AB53-E5FAB79C1883}" type="slidenum">
              <a:rPr lang="it-IT" smtClean="0"/>
              <a:pPr/>
              <a:t>19</a:t>
            </a:fld>
            <a:endParaRPr lang="it-IT"/>
          </a:p>
        </p:txBody>
      </p:sp>
      <p:sp>
        <p:nvSpPr>
          <p:cNvPr id="11" name="Segnaposto piè di pagina 10"/>
          <p:cNvSpPr>
            <a:spLocks noGrp="1"/>
          </p:cNvSpPr>
          <p:nvPr>
            <p:ph type="ftr" sz="quarter" idx="11"/>
          </p:nvPr>
        </p:nvSpPr>
        <p:spPr/>
        <p:txBody>
          <a:bodyPr/>
          <a:lstStyle/>
          <a:p>
            <a:r>
              <a:rPr lang="it-IT" smtClean="0"/>
              <a:t>Regolamento ENAC sui SAPR</a:t>
            </a:r>
            <a:endParaRPr lang="it-IT"/>
          </a:p>
        </p:txBody>
      </p:sp>
    </p:spTree>
  </p:cSld>
  <p:clrMapOvr>
    <a:masterClrMapping/>
  </p:clrMapOvr>
  <p:transition spd="slow">
    <p:strips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descr="ala_bianca_quella-vera.gif"/>
          <p:cNvPicPr>
            <a:picLocks noChangeAspect="1"/>
          </p:cNvPicPr>
          <p:nvPr/>
        </p:nvPicPr>
        <p:blipFill>
          <a:blip r:embed="rId3" cstate="print"/>
          <a:stretch>
            <a:fillRect/>
          </a:stretch>
        </p:blipFill>
        <p:spPr>
          <a:xfrm>
            <a:off x="8532440" y="5925280"/>
            <a:ext cx="504056" cy="583901"/>
          </a:xfrm>
          <a:prstGeom prst="rect">
            <a:avLst/>
          </a:prstGeom>
        </p:spPr>
      </p:pic>
      <p:pic>
        <p:nvPicPr>
          <p:cNvPr id="4" name="Picture 10"/>
          <p:cNvPicPr>
            <a:picLocks noChangeAspect="1" noChangeArrowheads="1"/>
          </p:cNvPicPr>
          <p:nvPr/>
        </p:nvPicPr>
        <p:blipFill>
          <a:blip r:embed="rId4" cstate="print"/>
          <a:srcRect/>
          <a:stretch>
            <a:fillRect/>
          </a:stretch>
        </p:blipFill>
        <p:spPr bwMode="auto">
          <a:xfrm>
            <a:off x="0" y="0"/>
            <a:ext cx="395536" cy="6858000"/>
          </a:xfrm>
          <a:prstGeom prst="rect">
            <a:avLst/>
          </a:prstGeom>
          <a:ln>
            <a:noFill/>
          </a:ln>
          <a:effectLst>
            <a:outerShdw blurRad="190500" algn="tl" rotWithShape="0">
              <a:srgbClr val="000000">
                <a:alpha val="70000"/>
              </a:srgbClr>
            </a:outerShdw>
          </a:effectLst>
        </p:spPr>
      </p:pic>
      <p:sp>
        <p:nvSpPr>
          <p:cNvPr id="6" name="Freccia a destra 5"/>
          <p:cNvSpPr/>
          <p:nvPr/>
        </p:nvSpPr>
        <p:spPr bwMode="auto">
          <a:xfrm>
            <a:off x="5508104" y="2084865"/>
            <a:ext cx="432048" cy="1161633"/>
          </a:xfrm>
          <a:prstGeom prst="rightArrow">
            <a:avLst/>
          </a:prstGeom>
          <a:noFill/>
          <a:ln w="12700" cap="sq"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495300" marR="0" indent="-495300" algn="ctr" defTabSz="914400" rtl="0" eaLnBrk="1" fontAlgn="base" latinLnBrk="0" hangingPunct="1">
              <a:lnSpc>
                <a:spcPct val="100000"/>
              </a:lnSpc>
              <a:spcBef>
                <a:spcPct val="50000"/>
              </a:spcBef>
              <a:spcAft>
                <a:spcPct val="0"/>
              </a:spcAft>
              <a:buClr>
                <a:srgbClr val="FFFF99"/>
              </a:buClr>
              <a:buSzTx/>
              <a:buFont typeface="Wingdings" pitchFamily="2" charset="2"/>
              <a:buChar char="ü"/>
              <a:tabLst/>
            </a:pPr>
            <a:endParaRPr kumimoji="0" lang="it-IT" sz="3200" b="0" i="0" u="none" strike="noStrike" cap="none" normalizeH="0" baseline="0" smtClean="0">
              <a:ln>
                <a:noFill/>
              </a:ln>
              <a:solidFill>
                <a:srgbClr val="000099"/>
              </a:solidFill>
              <a:effectLst/>
              <a:latin typeface="Verdana" pitchFamily="34" charset="0"/>
            </a:endParaRPr>
          </a:p>
        </p:txBody>
      </p:sp>
      <p:sp>
        <p:nvSpPr>
          <p:cNvPr id="8" name="Segnaposto numero diapositiva 7"/>
          <p:cNvSpPr>
            <a:spLocks noGrp="1"/>
          </p:cNvSpPr>
          <p:nvPr>
            <p:ph type="sldNum" sz="quarter" idx="12"/>
          </p:nvPr>
        </p:nvSpPr>
        <p:spPr/>
        <p:txBody>
          <a:bodyPr/>
          <a:lstStyle/>
          <a:p>
            <a:fld id="{A3F9989B-F2D6-4B59-AB53-E5FAB79C1883}" type="slidenum">
              <a:rPr lang="it-IT" smtClean="0"/>
              <a:pPr/>
              <a:t>2</a:t>
            </a:fld>
            <a:endParaRPr lang="it-IT"/>
          </a:p>
        </p:txBody>
      </p:sp>
      <p:sp>
        <p:nvSpPr>
          <p:cNvPr id="11" name="Titolo 10"/>
          <p:cNvSpPr>
            <a:spLocks noGrp="1"/>
          </p:cNvSpPr>
          <p:nvPr>
            <p:ph type="title"/>
          </p:nvPr>
        </p:nvSpPr>
        <p:spPr>
          <a:xfrm>
            <a:off x="827584" y="980728"/>
            <a:ext cx="7772400" cy="4115544"/>
          </a:xfrm>
        </p:spPr>
        <p:txBody>
          <a:bodyPr/>
          <a:lstStyle/>
          <a:p>
            <a:pPr lvl="0">
              <a:spcBef>
                <a:spcPct val="20000"/>
              </a:spcBef>
              <a:defRPr/>
            </a:pPr>
            <a:r>
              <a:rPr lang="it-IT" sz="2000" dirty="0" smtClean="0">
                <a:latin typeface="Verdana" pitchFamily="34" charset="0"/>
                <a:ea typeface="Verdana" pitchFamily="34" charset="0"/>
                <a:cs typeface="Verdana" pitchFamily="34" charset="0"/>
              </a:rPr>
              <a:t/>
            </a:r>
            <a:br>
              <a:rPr lang="it-IT" sz="2000" dirty="0" smtClean="0">
                <a:latin typeface="Verdana" pitchFamily="34" charset="0"/>
                <a:ea typeface="Verdana" pitchFamily="34" charset="0"/>
                <a:cs typeface="Verdana" pitchFamily="34" charset="0"/>
              </a:rPr>
            </a:br>
            <a:r>
              <a:rPr lang="it-IT" sz="2000" dirty="0" smtClean="0">
                <a:latin typeface="Verdana" pitchFamily="34" charset="0"/>
                <a:ea typeface="Verdana" pitchFamily="34" charset="0"/>
                <a:cs typeface="Verdana" pitchFamily="34" charset="0"/>
              </a:rPr>
              <a:t>Il  Regolamento dell’ENAC</a:t>
            </a:r>
            <a:br>
              <a:rPr lang="it-IT" sz="2000" dirty="0" smtClean="0">
                <a:latin typeface="Verdana" pitchFamily="34" charset="0"/>
                <a:ea typeface="Verdana" pitchFamily="34" charset="0"/>
                <a:cs typeface="Verdana" pitchFamily="34" charset="0"/>
              </a:rPr>
            </a:br>
            <a:r>
              <a:rPr lang="it-IT" sz="2000" b="1" cap="small" dirty="0" smtClean="0">
                <a:solidFill>
                  <a:srgbClr val="002060"/>
                </a:solidFill>
              </a:rPr>
              <a:t>Mezzi Aerei</a:t>
            </a:r>
            <a:br>
              <a:rPr lang="it-IT" sz="2000" b="1" cap="small" dirty="0" smtClean="0">
                <a:solidFill>
                  <a:srgbClr val="002060"/>
                </a:solidFill>
              </a:rPr>
            </a:br>
            <a:r>
              <a:rPr lang="it-IT" sz="2000" b="1" cap="small" dirty="0" smtClean="0">
                <a:solidFill>
                  <a:srgbClr val="002060"/>
                </a:solidFill>
              </a:rPr>
              <a:t>a Pilotaggio Remoto </a:t>
            </a:r>
            <a:r>
              <a:rPr lang="it-IT" sz="2000" b="1" dirty="0" smtClean="0">
                <a:solidFill>
                  <a:schemeClr val="accent2">
                    <a:lumMod val="75000"/>
                  </a:schemeClr>
                </a:solidFill>
                <a:effectLst>
                  <a:outerShdw blurRad="38100" dist="38100" dir="2700000" algn="tl">
                    <a:srgbClr val="000000">
                      <a:alpha val="43137"/>
                    </a:srgbClr>
                  </a:outerShdw>
                </a:effectLst>
              </a:rPr>
              <a:t/>
            </a:r>
            <a:br>
              <a:rPr lang="it-IT" sz="2000" b="1" dirty="0" smtClean="0">
                <a:solidFill>
                  <a:schemeClr val="accent2">
                    <a:lumMod val="75000"/>
                  </a:schemeClr>
                </a:solidFill>
                <a:effectLst>
                  <a:outerShdw blurRad="38100" dist="38100" dir="2700000" algn="tl">
                    <a:srgbClr val="000000">
                      <a:alpha val="43137"/>
                    </a:srgbClr>
                  </a:outerShdw>
                </a:effectLst>
              </a:rPr>
            </a:br>
            <a:r>
              <a:rPr lang="it-IT" sz="2000" b="1" dirty="0" smtClean="0">
                <a:latin typeface="Verdana" pitchFamily="34" charset="0"/>
                <a:ea typeface="Verdana" pitchFamily="34" charset="0"/>
                <a:cs typeface="Verdana" pitchFamily="34" charset="0"/>
              </a:rPr>
              <a:t> costituisce il Quadro giuridico </a:t>
            </a:r>
            <a:br>
              <a:rPr lang="it-IT" sz="2000" b="1" dirty="0" smtClean="0">
                <a:latin typeface="Verdana" pitchFamily="34" charset="0"/>
                <a:ea typeface="Verdana" pitchFamily="34" charset="0"/>
                <a:cs typeface="Verdana" pitchFamily="34" charset="0"/>
              </a:rPr>
            </a:br>
            <a:r>
              <a:rPr lang="it-IT" sz="2000" b="1" dirty="0" smtClean="0">
                <a:latin typeface="Verdana" pitchFamily="34" charset="0"/>
                <a:ea typeface="Verdana" pitchFamily="34" charset="0"/>
                <a:cs typeface="Verdana" pitchFamily="34" charset="0"/>
              </a:rPr>
              <a:t/>
            </a:r>
            <a:br>
              <a:rPr lang="it-IT" sz="2000" b="1" dirty="0" smtClean="0">
                <a:latin typeface="Verdana" pitchFamily="34" charset="0"/>
                <a:ea typeface="Verdana" pitchFamily="34" charset="0"/>
                <a:cs typeface="Verdana" pitchFamily="34" charset="0"/>
              </a:rPr>
            </a:br>
            <a:r>
              <a:rPr lang="it-IT" sz="2000" dirty="0" smtClean="0">
                <a:latin typeface="Verdana" pitchFamily="34" charset="0"/>
                <a:ea typeface="Verdana" pitchFamily="34" charset="0"/>
                <a:cs typeface="Verdana" pitchFamily="34" charset="0"/>
              </a:rPr>
              <a:t>per consentire le operazioni</a:t>
            </a:r>
            <a:r>
              <a:rPr lang="it-IT" sz="2000" b="1" cap="small" dirty="0" smtClean="0">
                <a:solidFill>
                  <a:srgbClr val="002060"/>
                </a:solidFill>
              </a:rPr>
              <a:t>  </a:t>
            </a:r>
            <a:br>
              <a:rPr lang="it-IT" sz="2000" b="1" cap="small" dirty="0" smtClean="0">
                <a:solidFill>
                  <a:srgbClr val="002060"/>
                </a:solidFill>
              </a:rPr>
            </a:br>
            <a:r>
              <a:rPr lang="it-IT" sz="2000" b="1" cap="small" dirty="0" smtClean="0">
                <a:solidFill>
                  <a:srgbClr val="002060"/>
                </a:solidFill>
              </a:rPr>
              <a:t>degli Aeromobili </a:t>
            </a:r>
            <a:br>
              <a:rPr lang="it-IT" sz="2000" b="1" cap="small" dirty="0" smtClean="0">
                <a:solidFill>
                  <a:srgbClr val="002060"/>
                </a:solidFill>
              </a:rPr>
            </a:br>
            <a:r>
              <a:rPr lang="it-IT" sz="2000" b="1" cap="small" dirty="0" smtClean="0">
                <a:solidFill>
                  <a:srgbClr val="002060"/>
                </a:solidFill>
              </a:rPr>
              <a:t>a Pilotaggio Remoto </a:t>
            </a:r>
            <a:br>
              <a:rPr lang="it-IT" sz="2000" b="1" cap="small" dirty="0" smtClean="0">
                <a:solidFill>
                  <a:srgbClr val="002060"/>
                </a:solidFill>
              </a:rPr>
            </a:br>
            <a:r>
              <a:rPr lang="it-IT" sz="2000" b="1" cap="small" dirty="0" smtClean="0">
                <a:solidFill>
                  <a:srgbClr val="002060"/>
                </a:solidFill>
              </a:rPr>
              <a:t/>
            </a:r>
            <a:br>
              <a:rPr lang="it-IT" sz="2000" b="1" cap="small" dirty="0" smtClean="0">
                <a:solidFill>
                  <a:srgbClr val="002060"/>
                </a:solidFill>
              </a:rPr>
            </a:br>
            <a:r>
              <a:rPr lang="en-US" sz="2000" dirty="0" err="1" smtClean="0">
                <a:latin typeface="Verdana" pitchFamily="34" charset="0"/>
                <a:ea typeface="Verdana" pitchFamily="34" charset="0"/>
                <a:cs typeface="Verdana" pitchFamily="34" charset="0"/>
              </a:rPr>
              <a:t>fornendo</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i</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requisiti</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di</a:t>
            </a:r>
            <a:r>
              <a:rPr lang="en-US" sz="2000" dirty="0" smtClean="0">
                <a:latin typeface="Verdana" pitchFamily="34" charset="0"/>
                <a:ea typeface="Verdana" pitchFamily="34" charset="0"/>
                <a:cs typeface="Verdana" pitchFamily="34" charset="0"/>
              </a:rPr>
              <a:t> safety </a:t>
            </a:r>
            <a:r>
              <a:rPr lang="en-US" sz="2000" dirty="0" err="1" smtClean="0">
                <a:latin typeface="Verdana" pitchFamily="34" charset="0"/>
                <a:ea typeface="Verdana" pitchFamily="34" charset="0"/>
                <a:cs typeface="Verdana" pitchFamily="34" charset="0"/>
              </a:rPr>
              <a:t>che</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devono</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essere</a:t>
            </a:r>
            <a:r>
              <a:rPr lang="en-US" sz="2000" dirty="0" smtClean="0">
                <a:latin typeface="Verdana" pitchFamily="34" charset="0"/>
                <a:ea typeface="Verdana" pitchFamily="34" charset="0"/>
                <a:cs typeface="Verdana" pitchFamily="34" charset="0"/>
              </a:rPr>
              <a:t> </a:t>
            </a:r>
            <a:r>
              <a:rPr lang="en-US" sz="2000" dirty="0" err="1" smtClean="0">
                <a:latin typeface="Verdana" pitchFamily="34" charset="0"/>
                <a:ea typeface="Verdana" pitchFamily="34" charset="0"/>
                <a:cs typeface="Verdana" pitchFamily="34" charset="0"/>
              </a:rPr>
              <a:t>soddisfatti</a:t>
            </a:r>
            <a:r>
              <a:rPr lang="en-US" sz="2000" dirty="0" smtClean="0">
                <a:latin typeface="Verdana" pitchFamily="34" charset="0"/>
                <a:ea typeface="Verdana" pitchFamily="34" charset="0"/>
                <a:cs typeface="Verdana" pitchFamily="34" charset="0"/>
              </a:rPr>
              <a:t> per </a:t>
            </a:r>
            <a:r>
              <a:rPr lang="en-US" sz="2000" dirty="0" err="1" smtClean="0">
                <a:latin typeface="Verdana" pitchFamily="34" charset="0"/>
                <a:ea typeface="Verdana" pitchFamily="34" charset="0"/>
                <a:cs typeface="Verdana" pitchFamily="34" charset="0"/>
              </a:rPr>
              <a:t>effettuare</a:t>
            </a:r>
            <a:r>
              <a:rPr lang="en-US" sz="2000" dirty="0" smtClean="0">
                <a:latin typeface="Verdana" pitchFamily="34" charset="0"/>
                <a:ea typeface="Verdana" pitchFamily="34" charset="0"/>
                <a:cs typeface="Verdana" pitchFamily="34" charset="0"/>
              </a:rPr>
              <a:t> le </a:t>
            </a:r>
            <a:r>
              <a:rPr lang="en-US" sz="2000" dirty="0" err="1" smtClean="0">
                <a:latin typeface="Verdana" pitchFamily="34" charset="0"/>
                <a:ea typeface="Verdana" pitchFamily="34" charset="0"/>
                <a:cs typeface="Verdana" pitchFamily="34" charset="0"/>
              </a:rPr>
              <a:t>operazioni</a:t>
            </a:r>
            <a:r>
              <a:rPr lang="it-IT" b="1" dirty="0" smtClean="0"/>
              <a:t/>
            </a:r>
            <a:br>
              <a:rPr lang="it-IT" b="1" dirty="0" smtClean="0"/>
            </a:br>
            <a:endParaRPr lang="it-IT" dirty="0"/>
          </a:p>
        </p:txBody>
      </p:sp>
      <p:sp>
        <p:nvSpPr>
          <p:cNvPr id="7" name="Segnaposto data 6"/>
          <p:cNvSpPr>
            <a:spLocks noGrp="1"/>
          </p:cNvSpPr>
          <p:nvPr>
            <p:ph type="dt" sz="half" idx="10"/>
          </p:nvPr>
        </p:nvSpPr>
        <p:spPr/>
        <p:txBody>
          <a:bodyPr/>
          <a:lstStyle/>
          <a:p>
            <a:r>
              <a:rPr lang="it-IT" smtClean="0"/>
              <a:t>29/04/2014</a:t>
            </a:r>
            <a:endParaRPr lang="it-IT"/>
          </a:p>
        </p:txBody>
      </p:sp>
      <p:sp>
        <p:nvSpPr>
          <p:cNvPr id="9" name="Segnaposto piè di pagina 8"/>
          <p:cNvSpPr>
            <a:spLocks noGrp="1"/>
          </p:cNvSpPr>
          <p:nvPr>
            <p:ph type="ftr" sz="quarter" idx="11"/>
          </p:nvPr>
        </p:nvSpPr>
        <p:spPr/>
        <p:txBody>
          <a:bodyPr/>
          <a:lstStyle/>
          <a:p>
            <a:r>
              <a:rPr lang="it-IT" smtClean="0"/>
              <a:t>Regolamento ENAC sui SAPR</a:t>
            </a:r>
            <a:endParaRPr lang="it-IT"/>
          </a:p>
        </p:txBody>
      </p:sp>
    </p:spTree>
  </p:cSld>
  <p:clrMapOvr>
    <a:masterClrMapping/>
  </p:clrMapOvr>
  <p:transition spd="slow">
    <p:strips dir="l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descr="ala_bianca_quella-vera.gif"/>
          <p:cNvPicPr>
            <a:picLocks noChangeAspect="1"/>
          </p:cNvPicPr>
          <p:nvPr/>
        </p:nvPicPr>
        <p:blipFill>
          <a:blip r:embed="rId3" cstate="print"/>
          <a:stretch>
            <a:fillRect/>
          </a:stretch>
        </p:blipFill>
        <p:spPr>
          <a:xfrm>
            <a:off x="8532440" y="5925280"/>
            <a:ext cx="504056" cy="583901"/>
          </a:xfrm>
          <a:prstGeom prst="rect">
            <a:avLst/>
          </a:prstGeom>
        </p:spPr>
      </p:pic>
      <p:pic>
        <p:nvPicPr>
          <p:cNvPr id="4" name="Picture 10"/>
          <p:cNvPicPr>
            <a:picLocks noChangeAspect="1" noChangeArrowheads="1"/>
          </p:cNvPicPr>
          <p:nvPr/>
        </p:nvPicPr>
        <p:blipFill>
          <a:blip r:embed="rId4" cstate="print"/>
          <a:srcRect/>
          <a:stretch>
            <a:fillRect/>
          </a:stretch>
        </p:blipFill>
        <p:spPr bwMode="auto">
          <a:xfrm>
            <a:off x="0" y="0"/>
            <a:ext cx="395536" cy="6858000"/>
          </a:xfrm>
          <a:prstGeom prst="rect">
            <a:avLst/>
          </a:prstGeom>
          <a:ln>
            <a:noFill/>
          </a:ln>
          <a:effectLst>
            <a:outerShdw blurRad="190500" algn="tl" rotWithShape="0">
              <a:srgbClr val="000000">
                <a:alpha val="70000"/>
              </a:srgbClr>
            </a:outerShdw>
          </a:effectLst>
        </p:spPr>
      </p:pic>
      <p:sp>
        <p:nvSpPr>
          <p:cNvPr id="6" name="Freccia a destra 5"/>
          <p:cNvSpPr/>
          <p:nvPr/>
        </p:nvSpPr>
        <p:spPr bwMode="auto">
          <a:xfrm>
            <a:off x="5508104" y="2084865"/>
            <a:ext cx="432048" cy="1161633"/>
          </a:xfrm>
          <a:prstGeom prst="rightArrow">
            <a:avLst/>
          </a:prstGeom>
          <a:noFill/>
          <a:ln w="12700" cap="sq"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495300" marR="0" indent="-495300" algn="ctr" defTabSz="914400" rtl="0" eaLnBrk="1" fontAlgn="base" latinLnBrk="0" hangingPunct="1">
              <a:lnSpc>
                <a:spcPct val="100000"/>
              </a:lnSpc>
              <a:spcBef>
                <a:spcPct val="50000"/>
              </a:spcBef>
              <a:spcAft>
                <a:spcPct val="0"/>
              </a:spcAft>
              <a:buClr>
                <a:srgbClr val="FFFF99"/>
              </a:buClr>
              <a:buSzTx/>
              <a:buFont typeface="Wingdings" pitchFamily="2" charset="2"/>
              <a:buChar char="ü"/>
              <a:tabLst/>
            </a:pPr>
            <a:endParaRPr kumimoji="0" lang="it-IT" sz="3200" b="0" i="0" u="none" strike="noStrike" cap="none" normalizeH="0" baseline="0" smtClean="0">
              <a:ln>
                <a:noFill/>
              </a:ln>
              <a:solidFill>
                <a:srgbClr val="000099"/>
              </a:solidFill>
              <a:effectLst/>
              <a:latin typeface="Verdana" pitchFamily="34" charset="0"/>
            </a:endParaRPr>
          </a:p>
        </p:txBody>
      </p:sp>
      <p:sp>
        <p:nvSpPr>
          <p:cNvPr id="8" name="Segnaposto numero diapositiva 7"/>
          <p:cNvSpPr>
            <a:spLocks noGrp="1"/>
          </p:cNvSpPr>
          <p:nvPr>
            <p:ph type="sldNum" sz="quarter" idx="12"/>
          </p:nvPr>
        </p:nvSpPr>
        <p:spPr/>
        <p:txBody>
          <a:bodyPr/>
          <a:lstStyle/>
          <a:p>
            <a:fld id="{A3F9989B-F2D6-4B59-AB53-E5FAB79C1883}" type="slidenum">
              <a:rPr lang="it-IT" smtClean="0"/>
              <a:pPr/>
              <a:t>20</a:t>
            </a:fld>
            <a:endParaRPr lang="it-IT"/>
          </a:p>
        </p:txBody>
      </p:sp>
      <p:sp>
        <p:nvSpPr>
          <p:cNvPr id="11" name="Titolo 10"/>
          <p:cNvSpPr>
            <a:spLocks noGrp="1"/>
          </p:cNvSpPr>
          <p:nvPr>
            <p:ph type="title"/>
          </p:nvPr>
        </p:nvSpPr>
        <p:spPr>
          <a:xfrm>
            <a:off x="683568" y="332656"/>
            <a:ext cx="8064896" cy="4968552"/>
          </a:xfrm>
        </p:spPr>
        <p:txBody>
          <a:bodyPr/>
          <a:lstStyle/>
          <a:p>
            <a:r>
              <a:rPr lang="it-IT" sz="2000" i="1" dirty="0" smtClean="0">
                <a:solidFill>
                  <a:srgbClr val="000099"/>
                </a:solidFill>
                <a:latin typeface="Verdana" pitchFamily="34" charset="0"/>
                <a:ea typeface="Verdana" pitchFamily="34" charset="0"/>
                <a:cs typeface="Verdana" pitchFamily="34" charset="0"/>
              </a:rPr>
              <a:t/>
            </a:r>
            <a:br>
              <a:rPr lang="it-IT" sz="2000" i="1" dirty="0" smtClean="0">
                <a:solidFill>
                  <a:srgbClr val="000099"/>
                </a:solidFill>
                <a:latin typeface="Verdana" pitchFamily="34" charset="0"/>
                <a:ea typeface="Verdana" pitchFamily="34" charset="0"/>
                <a:cs typeface="Verdana" pitchFamily="34" charset="0"/>
              </a:rPr>
            </a:br>
            <a:r>
              <a:rPr lang="it-IT" sz="2000" i="1" dirty="0" smtClean="0">
                <a:solidFill>
                  <a:srgbClr val="000099"/>
                </a:solidFill>
                <a:latin typeface="Verdana" pitchFamily="34" charset="0"/>
                <a:ea typeface="Verdana" pitchFamily="34" charset="0"/>
                <a:cs typeface="Verdana" pitchFamily="34" charset="0"/>
              </a:rPr>
              <a:t/>
            </a:r>
            <a:br>
              <a:rPr lang="it-IT" sz="2000" i="1" dirty="0" smtClean="0">
                <a:solidFill>
                  <a:srgbClr val="000099"/>
                </a:solidFill>
                <a:latin typeface="Verdana" pitchFamily="34" charset="0"/>
                <a:ea typeface="Verdana" pitchFamily="34" charset="0"/>
                <a:cs typeface="Verdana" pitchFamily="34" charset="0"/>
              </a:rPr>
            </a:br>
            <a:r>
              <a:rPr lang="it-IT" sz="2000" i="1" dirty="0" smtClean="0">
                <a:solidFill>
                  <a:srgbClr val="000099"/>
                </a:solidFill>
                <a:latin typeface="Verdana" pitchFamily="34" charset="0"/>
                <a:ea typeface="Verdana" pitchFamily="34" charset="0"/>
                <a:cs typeface="Verdana" pitchFamily="34" charset="0"/>
              </a:rPr>
              <a:t/>
            </a:r>
            <a:br>
              <a:rPr lang="it-IT" sz="2000" i="1" dirty="0" smtClean="0">
                <a:solidFill>
                  <a:srgbClr val="000099"/>
                </a:solidFill>
                <a:latin typeface="Verdana" pitchFamily="34" charset="0"/>
                <a:ea typeface="Verdana" pitchFamily="34" charset="0"/>
                <a:cs typeface="Verdana" pitchFamily="34" charset="0"/>
              </a:rPr>
            </a:br>
            <a:r>
              <a:rPr lang="en-US" sz="2000" b="1" i="1" dirty="0" smtClean="0">
                <a:solidFill>
                  <a:srgbClr val="000099"/>
                </a:solidFill>
                <a:latin typeface="Verdana" pitchFamily="34" charset="0"/>
                <a:ea typeface="Verdana" pitchFamily="34" charset="0"/>
                <a:cs typeface="Verdana" pitchFamily="34" charset="0"/>
              </a:rPr>
              <a:t/>
            </a:r>
            <a:br>
              <a:rPr lang="en-US" sz="2000" b="1" i="1" dirty="0" smtClean="0">
                <a:solidFill>
                  <a:srgbClr val="000099"/>
                </a:solidFill>
                <a:latin typeface="Verdana" pitchFamily="34" charset="0"/>
                <a:ea typeface="Verdana" pitchFamily="34" charset="0"/>
                <a:cs typeface="Verdana" pitchFamily="34" charset="0"/>
              </a:rPr>
            </a:br>
            <a:r>
              <a:rPr lang="en-US" sz="2000" b="1" dirty="0" smtClean="0"/>
              <a:t>La </a:t>
            </a:r>
            <a:r>
              <a:rPr lang="en-US" sz="2000" b="1" dirty="0" err="1" smtClean="0"/>
              <a:t>responsabilità</a:t>
            </a:r>
            <a:r>
              <a:rPr lang="en-US" sz="2000" b="1" dirty="0" smtClean="0"/>
              <a:t> per </a:t>
            </a:r>
            <a:r>
              <a:rPr lang="en-US" sz="2000" b="1" dirty="0" err="1" smtClean="0"/>
              <a:t>i</a:t>
            </a:r>
            <a:r>
              <a:rPr lang="en-US" sz="2000" b="1" dirty="0" smtClean="0"/>
              <a:t> </a:t>
            </a:r>
            <a:r>
              <a:rPr lang="en-US" sz="2000" b="1" dirty="0" err="1" smtClean="0"/>
              <a:t>danni</a:t>
            </a:r>
            <a:r>
              <a:rPr lang="en-US" sz="2000" b="1" dirty="0" smtClean="0"/>
              <a:t> </a:t>
            </a:r>
            <a:r>
              <a:rPr lang="en-US" sz="2000" b="1" dirty="0" err="1" smtClean="0"/>
              <a:t>ai</a:t>
            </a:r>
            <a:r>
              <a:rPr lang="en-US" sz="2000" b="1" dirty="0" smtClean="0"/>
              <a:t> </a:t>
            </a:r>
            <a:r>
              <a:rPr lang="en-US" sz="2000" b="1" dirty="0" err="1" smtClean="0"/>
              <a:t>terzi</a:t>
            </a:r>
            <a:r>
              <a:rPr lang="en-US" sz="2000" b="1" dirty="0" smtClean="0"/>
              <a:t> </a:t>
            </a:r>
            <a:r>
              <a:rPr lang="en-US" sz="2000" b="1" dirty="0" err="1" smtClean="0"/>
              <a:t>ricade</a:t>
            </a:r>
            <a:r>
              <a:rPr lang="en-US" sz="2000" b="1" dirty="0" smtClean="0"/>
              <a:t> </a:t>
            </a:r>
            <a:r>
              <a:rPr lang="en-US" sz="2000" b="1" dirty="0" err="1" smtClean="0"/>
              <a:t>sull’operatore</a:t>
            </a:r>
            <a:r>
              <a:rPr lang="en-US" sz="2000" b="1" dirty="0" smtClean="0"/>
              <a:t/>
            </a:r>
            <a:br>
              <a:rPr lang="en-US" sz="2000" b="1" dirty="0" smtClean="0"/>
            </a:br>
            <a:r>
              <a:rPr lang="en-US" sz="2000" b="1" dirty="0" smtClean="0"/>
              <a:t/>
            </a:r>
            <a:br>
              <a:rPr lang="en-US" sz="2000" b="1" dirty="0" smtClean="0"/>
            </a:br>
            <a:r>
              <a:rPr lang="en-US" sz="2000" b="1" dirty="0" smtClean="0"/>
              <a:t/>
            </a:r>
            <a:br>
              <a:rPr lang="en-US" sz="2000" b="1" dirty="0" smtClean="0"/>
            </a:br>
            <a:r>
              <a:rPr lang="en-US" sz="2000" b="1" dirty="0" err="1" smtClean="0"/>
              <a:t>L’operatore</a:t>
            </a:r>
            <a:r>
              <a:rPr lang="en-US" sz="2000" b="1" dirty="0" smtClean="0"/>
              <a:t> ha la </a:t>
            </a:r>
            <a:r>
              <a:rPr lang="en-US" sz="2000" b="1" dirty="0" err="1" smtClean="0"/>
              <a:t>responsabilità</a:t>
            </a:r>
            <a:r>
              <a:rPr lang="en-US" sz="2000" b="1" dirty="0" smtClean="0"/>
              <a:t> </a:t>
            </a:r>
            <a:r>
              <a:rPr lang="en-US" sz="2000" b="1" dirty="0" err="1" smtClean="0"/>
              <a:t>di</a:t>
            </a:r>
            <a:r>
              <a:rPr lang="en-US" sz="2000" b="1" dirty="0" smtClean="0"/>
              <a:t> </a:t>
            </a:r>
            <a:r>
              <a:rPr lang="en-US" sz="2000" b="1" dirty="0" err="1" smtClean="0"/>
              <a:t>stabilire</a:t>
            </a:r>
            <a:r>
              <a:rPr lang="en-US" sz="2000" b="1" dirty="0" smtClean="0"/>
              <a:t> e </a:t>
            </a:r>
            <a:r>
              <a:rPr lang="en-US" sz="2000" b="1" dirty="0" err="1" smtClean="0"/>
              <a:t>gestire</a:t>
            </a:r>
            <a:r>
              <a:rPr lang="en-US" sz="2000" b="1" dirty="0" smtClean="0"/>
              <a:t> e </a:t>
            </a:r>
            <a:r>
              <a:rPr lang="en-US" sz="2000" b="1" dirty="0" err="1" smtClean="0"/>
              <a:t>operazioni</a:t>
            </a:r>
            <a:r>
              <a:rPr lang="en-US" sz="2000" b="1" dirty="0" smtClean="0"/>
              <a:t> </a:t>
            </a:r>
            <a:br>
              <a:rPr lang="en-US" sz="2000" b="1" dirty="0" smtClean="0"/>
            </a:br>
            <a:r>
              <a:rPr lang="en-US" sz="2000" b="1" dirty="0" smtClean="0"/>
              <a:t>in </a:t>
            </a:r>
            <a:r>
              <a:rPr lang="en-US" sz="2000" b="1" dirty="0" err="1" smtClean="0"/>
              <a:t>accordo</a:t>
            </a:r>
            <a:r>
              <a:rPr lang="en-US" sz="2000" b="1" dirty="0" smtClean="0"/>
              <a:t> al </a:t>
            </a:r>
            <a:r>
              <a:rPr lang="en-US" sz="2000" b="1" dirty="0" err="1" smtClean="0"/>
              <a:t>regolamento</a:t>
            </a:r>
            <a:r>
              <a:rPr lang="en-US" sz="2000" b="1" dirty="0" smtClean="0"/>
              <a:t> e </a:t>
            </a:r>
            <a:r>
              <a:rPr lang="en-US" sz="2000" b="1" dirty="0" err="1" smtClean="0"/>
              <a:t>alle</a:t>
            </a:r>
            <a:r>
              <a:rPr lang="en-US" sz="2000" b="1" dirty="0" smtClean="0"/>
              <a:t> </a:t>
            </a:r>
            <a:r>
              <a:rPr lang="en-US" sz="2000" b="1" dirty="0" err="1" smtClean="0"/>
              <a:t>regole</a:t>
            </a:r>
            <a:r>
              <a:rPr lang="en-US" sz="2000" b="1" dirty="0" smtClean="0"/>
              <a:t> </a:t>
            </a:r>
            <a:r>
              <a:rPr lang="en-US" sz="2000" b="1" dirty="0" err="1" smtClean="0"/>
              <a:t>dell’aria</a:t>
            </a:r>
            <a:r>
              <a:rPr lang="en-US" sz="2000" b="1" dirty="0" smtClean="0"/>
              <a:t/>
            </a:r>
            <a:br>
              <a:rPr lang="en-US" sz="2000" b="1" dirty="0" smtClean="0"/>
            </a:br>
            <a:r>
              <a:rPr lang="en-US" sz="2000" b="1" dirty="0" smtClean="0"/>
              <a:t/>
            </a:r>
            <a:br>
              <a:rPr lang="en-US" sz="2000" b="1" dirty="0" smtClean="0"/>
            </a:br>
            <a:r>
              <a:rPr lang="en-US" sz="2000" b="1" dirty="0" smtClean="0"/>
              <a:t> </a:t>
            </a:r>
            <a:r>
              <a:rPr lang="en-US" sz="2000" b="1" dirty="0" err="1" smtClean="0"/>
              <a:t>di</a:t>
            </a:r>
            <a:r>
              <a:rPr lang="en-US" sz="2000" b="1" dirty="0" smtClean="0"/>
              <a:t> </a:t>
            </a:r>
            <a:r>
              <a:rPr lang="en-US" sz="2000" b="1" dirty="0" err="1" smtClean="0"/>
              <a:t>assicurare</a:t>
            </a:r>
            <a:r>
              <a:rPr lang="en-US" sz="2000" b="1" dirty="0" smtClean="0"/>
              <a:t> </a:t>
            </a:r>
            <a:r>
              <a:rPr lang="en-US" sz="2000" b="1" dirty="0" err="1" smtClean="0"/>
              <a:t>il</a:t>
            </a:r>
            <a:r>
              <a:rPr lang="en-US" sz="2000" b="1" dirty="0" smtClean="0"/>
              <a:t> </a:t>
            </a:r>
            <a:r>
              <a:rPr lang="en-US" sz="2000" b="1" dirty="0" err="1" smtClean="0"/>
              <a:t>funzionamento</a:t>
            </a:r>
            <a:r>
              <a:rPr lang="en-US" sz="2000" b="1" dirty="0" smtClean="0"/>
              <a:t> </a:t>
            </a:r>
            <a:r>
              <a:rPr lang="en-US" sz="2000" b="1" dirty="0" err="1" smtClean="0"/>
              <a:t>dell’aeromobile</a:t>
            </a:r>
            <a:r>
              <a:rPr lang="en-US" sz="2000" b="1" dirty="0" smtClean="0"/>
              <a:t> </a:t>
            </a:r>
            <a:br>
              <a:rPr lang="en-US" sz="2000" b="1" dirty="0" smtClean="0"/>
            </a:br>
            <a:r>
              <a:rPr lang="en-US" sz="2000" b="1" dirty="0" err="1" smtClean="0"/>
              <a:t>garantire</a:t>
            </a:r>
            <a:r>
              <a:rPr lang="en-US" sz="2000" b="1" dirty="0" smtClean="0"/>
              <a:t> </a:t>
            </a:r>
            <a:r>
              <a:rPr lang="en-US" sz="2000" b="1" dirty="0" err="1" smtClean="0"/>
              <a:t>che</a:t>
            </a:r>
            <a:r>
              <a:rPr lang="en-US" sz="2000" b="1" dirty="0" smtClean="0"/>
              <a:t> le </a:t>
            </a:r>
            <a:r>
              <a:rPr lang="en-US" sz="2000" b="1" dirty="0" err="1" smtClean="0"/>
              <a:t>operazioni</a:t>
            </a:r>
            <a:r>
              <a:rPr lang="en-US" sz="2000" b="1" dirty="0" smtClean="0"/>
              <a:t> </a:t>
            </a:r>
            <a:r>
              <a:rPr lang="en-US" sz="2000" b="1" dirty="0" err="1" smtClean="0"/>
              <a:t>possono</a:t>
            </a:r>
            <a:r>
              <a:rPr lang="en-US" sz="2000" b="1" dirty="0" smtClean="0"/>
              <a:t> </a:t>
            </a:r>
            <a:r>
              <a:rPr lang="en-US" sz="2000" b="1" dirty="0" err="1" smtClean="0"/>
              <a:t>essere</a:t>
            </a:r>
            <a:r>
              <a:rPr lang="en-US" sz="2000" b="1" dirty="0" smtClean="0"/>
              <a:t> </a:t>
            </a:r>
            <a:r>
              <a:rPr lang="en-US" sz="2000" b="1" dirty="0" err="1" smtClean="0"/>
              <a:t>condotte</a:t>
            </a:r>
            <a:r>
              <a:rPr lang="en-US" sz="2000" b="1" dirty="0" smtClean="0"/>
              <a:t> in </a:t>
            </a:r>
            <a:r>
              <a:rPr lang="en-US" sz="2000" b="1" dirty="0" err="1" smtClean="0"/>
              <a:t>sicurezza</a:t>
            </a:r>
            <a:r>
              <a:rPr lang="en-US" sz="2000" b="1" dirty="0" smtClean="0"/>
              <a:t/>
            </a:r>
            <a:br>
              <a:rPr lang="en-US" sz="2000" b="1" dirty="0" smtClean="0"/>
            </a:br>
            <a:r>
              <a:rPr lang="en-US" sz="2000" b="1" dirty="0" smtClean="0"/>
              <a:t/>
            </a:r>
            <a:br>
              <a:rPr lang="en-US" sz="2000" b="1" dirty="0" smtClean="0"/>
            </a:br>
            <a:r>
              <a:rPr lang="en-US" sz="2000" b="1" dirty="0" err="1" smtClean="0"/>
              <a:t>attestare</a:t>
            </a:r>
            <a:r>
              <a:rPr lang="en-US" sz="2000" b="1" dirty="0" smtClean="0"/>
              <a:t> </a:t>
            </a:r>
            <a:r>
              <a:rPr lang="en-US" sz="2000" b="1" dirty="0" err="1" smtClean="0"/>
              <a:t>l’idoneità</a:t>
            </a:r>
            <a:r>
              <a:rPr lang="en-US" sz="2000" b="1" dirty="0" smtClean="0"/>
              <a:t> </a:t>
            </a:r>
            <a:r>
              <a:rPr lang="en-US" sz="2000" b="1" dirty="0" err="1" smtClean="0"/>
              <a:t>dell’aeromobile</a:t>
            </a:r>
            <a:r>
              <a:rPr lang="en-US" sz="2000" b="1" dirty="0" smtClean="0"/>
              <a:t> </a:t>
            </a:r>
            <a:r>
              <a:rPr lang="en-US" sz="2000" b="1" dirty="0" err="1" smtClean="0"/>
              <a:t>alle</a:t>
            </a:r>
            <a:r>
              <a:rPr lang="en-US" sz="2000" b="1" dirty="0" smtClean="0"/>
              <a:t> </a:t>
            </a:r>
            <a:r>
              <a:rPr lang="en-US" sz="2000" b="1" dirty="0" err="1" smtClean="0"/>
              <a:t>operazioni</a:t>
            </a:r>
            <a:r>
              <a:rPr lang="en-US" sz="2000" b="1" dirty="0" smtClean="0"/>
              <a:t/>
            </a:r>
            <a:br>
              <a:rPr lang="en-US" sz="2000" b="1" dirty="0" smtClean="0"/>
            </a:br>
            <a:endParaRPr lang="it-IT" sz="2000" b="1" i="1" dirty="0">
              <a:latin typeface="Verdana" pitchFamily="34" charset="0"/>
              <a:ea typeface="Verdana" pitchFamily="34" charset="0"/>
              <a:cs typeface="Verdana" pitchFamily="34" charset="0"/>
            </a:endParaRPr>
          </a:p>
        </p:txBody>
      </p:sp>
      <p:sp>
        <p:nvSpPr>
          <p:cNvPr id="7" name="Segnaposto data 6"/>
          <p:cNvSpPr>
            <a:spLocks noGrp="1"/>
          </p:cNvSpPr>
          <p:nvPr>
            <p:ph type="dt" sz="half" idx="10"/>
          </p:nvPr>
        </p:nvSpPr>
        <p:spPr/>
        <p:txBody>
          <a:bodyPr/>
          <a:lstStyle/>
          <a:p>
            <a:r>
              <a:rPr lang="it-IT" smtClean="0"/>
              <a:t>29/04/2014</a:t>
            </a:r>
            <a:endParaRPr lang="it-IT"/>
          </a:p>
        </p:txBody>
      </p:sp>
      <p:sp>
        <p:nvSpPr>
          <p:cNvPr id="9" name="Segnaposto piè di pagina 8"/>
          <p:cNvSpPr>
            <a:spLocks noGrp="1"/>
          </p:cNvSpPr>
          <p:nvPr>
            <p:ph type="ftr" sz="quarter" idx="11"/>
          </p:nvPr>
        </p:nvSpPr>
        <p:spPr/>
        <p:txBody>
          <a:bodyPr/>
          <a:lstStyle/>
          <a:p>
            <a:r>
              <a:rPr lang="it-IT" smtClean="0"/>
              <a:t>Regolamento ENAC sui SAPR</a:t>
            </a:r>
            <a:endParaRPr lang="it-IT"/>
          </a:p>
        </p:txBody>
      </p:sp>
    </p:spTree>
  </p:cSld>
  <p:clrMapOvr>
    <a:masterClrMapping/>
  </p:clrMapOvr>
  <p:transition spd="slow">
    <p:strips dir="l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descr="ala_bianca_quella-vera.gif"/>
          <p:cNvPicPr>
            <a:picLocks noChangeAspect="1"/>
          </p:cNvPicPr>
          <p:nvPr/>
        </p:nvPicPr>
        <p:blipFill>
          <a:blip r:embed="rId3" cstate="print"/>
          <a:stretch>
            <a:fillRect/>
          </a:stretch>
        </p:blipFill>
        <p:spPr>
          <a:xfrm>
            <a:off x="8532440" y="5925280"/>
            <a:ext cx="504056" cy="583901"/>
          </a:xfrm>
          <a:prstGeom prst="rect">
            <a:avLst/>
          </a:prstGeom>
        </p:spPr>
      </p:pic>
      <p:pic>
        <p:nvPicPr>
          <p:cNvPr id="4" name="Picture 10"/>
          <p:cNvPicPr>
            <a:picLocks noChangeAspect="1" noChangeArrowheads="1"/>
          </p:cNvPicPr>
          <p:nvPr/>
        </p:nvPicPr>
        <p:blipFill>
          <a:blip r:embed="rId4" cstate="print"/>
          <a:srcRect/>
          <a:stretch>
            <a:fillRect/>
          </a:stretch>
        </p:blipFill>
        <p:spPr bwMode="auto">
          <a:xfrm>
            <a:off x="0" y="0"/>
            <a:ext cx="395536" cy="6858000"/>
          </a:xfrm>
          <a:prstGeom prst="rect">
            <a:avLst/>
          </a:prstGeom>
          <a:ln>
            <a:noFill/>
          </a:ln>
          <a:effectLst>
            <a:outerShdw blurRad="190500" algn="tl" rotWithShape="0">
              <a:srgbClr val="000000">
                <a:alpha val="70000"/>
              </a:srgbClr>
            </a:outerShdw>
          </a:effectLst>
        </p:spPr>
      </p:pic>
      <p:sp>
        <p:nvSpPr>
          <p:cNvPr id="6" name="Freccia a destra 5"/>
          <p:cNvSpPr/>
          <p:nvPr/>
        </p:nvSpPr>
        <p:spPr bwMode="auto">
          <a:xfrm>
            <a:off x="5508104" y="2084865"/>
            <a:ext cx="432048" cy="1161633"/>
          </a:xfrm>
          <a:prstGeom prst="rightArrow">
            <a:avLst/>
          </a:prstGeom>
          <a:noFill/>
          <a:ln w="12700" cap="sq"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495300" marR="0" indent="-495300" algn="ctr" defTabSz="914400" rtl="0" eaLnBrk="1" fontAlgn="base" latinLnBrk="0" hangingPunct="1">
              <a:lnSpc>
                <a:spcPct val="100000"/>
              </a:lnSpc>
              <a:spcBef>
                <a:spcPct val="50000"/>
              </a:spcBef>
              <a:spcAft>
                <a:spcPct val="0"/>
              </a:spcAft>
              <a:buClr>
                <a:srgbClr val="FFFF99"/>
              </a:buClr>
              <a:buSzTx/>
              <a:buFont typeface="Wingdings" pitchFamily="2" charset="2"/>
              <a:buChar char="ü"/>
              <a:tabLst/>
            </a:pPr>
            <a:endParaRPr kumimoji="0" lang="it-IT" sz="3200" b="0" i="0" u="none" strike="noStrike" cap="none" normalizeH="0" baseline="0" smtClean="0">
              <a:ln>
                <a:noFill/>
              </a:ln>
              <a:solidFill>
                <a:srgbClr val="000099"/>
              </a:solidFill>
              <a:effectLst/>
              <a:latin typeface="Verdana" pitchFamily="34" charset="0"/>
            </a:endParaRPr>
          </a:p>
        </p:txBody>
      </p:sp>
      <p:sp>
        <p:nvSpPr>
          <p:cNvPr id="8" name="Segnaposto numero diapositiva 7"/>
          <p:cNvSpPr>
            <a:spLocks noGrp="1"/>
          </p:cNvSpPr>
          <p:nvPr>
            <p:ph type="sldNum" sz="quarter" idx="12"/>
          </p:nvPr>
        </p:nvSpPr>
        <p:spPr/>
        <p:txBody>
          <a:bodyPr/>
          <a:lstStyle/>
          <a:p>
            <a:fld id="{A3F9989B-F2D6-4B59-AB53-E5FAB79C1883}" type="slidenum">
              <a:rPr lang="it-IT" smtClean="0"/>
              <a:pPr/>
              <a:t>21</a:t>
            </a:fld>
            <a:endParaRPr lang="it-IT"/>
          </a:p>
        </p:txBody>
      </p:sp>
      <p:sp>
        <p:nvSpPr>
          <p:cNvPr id="11" name="Titolo 10"/>
          <p:cNvSpPr>
            <a:spLocks noGrp="1"/>
          </p:cNvSpPr>
          <p:nvPr>
            <p:ph type="title"/>
          </p:nvPr>
        </p:nvSpPr>
        <p:spPr>
          <a:xfrm>
            <a:off x="683568" y="1412776"/>
            <a:ext cx="7920880" cy="4680520"/>
          </a:xfrm>
        </p:spPr>
        <p:txBody>
          <a:bodyPr/>
          <a:lstStyle/>
          <a:p>
            <a:pPr marL="342900" lvl="0" indent="-342900">
              <a:spcBef>
                <a:spcPct val="20000"/>
              </a:spcBef>
            </a:pPr>
            <a:r>
              <a:rPr lang="it-IT" sz="2000" i="1" dirty="0" smtClean="0">
                <a:solidFill>
                  <a:srgbClr val="000099"/>
                </a:solidFill>
                <a:latin typeface="Verdana" pitchFamily="34" charset="0"/>
                <a:ea typeface="Verdana" pitchFamily="34" charset="0"/>
                <a:cs typeface="Verdana" pitchFamily="34" charset="0"/>
              </a:rPr>
              <a:t>Regolamento</a:t>
            </a:r>
            <a:br>
              <a:rPr lang="it-IT" sz="2000" i="1" dirty="0" smtClean="0">
                <a:solidFill>
                  <a:srgbClr val="000099"/>
                </a:solidFill>
                <a:latin typeface="Verdana" pitchFamily="34" charset="0"/>
                <a:ea typeface="Verdana" pitchFamily="34" charset="0"/>
                <a:cs typeface="Verdana" pitchFamily="34" charset="0"/>
              </a:rPr>
            </a:br>
            <a:r>
              <a:rPr lang="it-IT" sz="2400" b="1" cap="small" dirty="0" smtClean="0">
                <a:solidFill>
                  <a:srgbClr val="002060"/>
                </a:solidFill>
              </a:rPr>
              <a:t> Mezzi Aerei</a:t>
            </a:r>
            <a:br>
              <a:rPr lang="it-IT" sz="2400" b="1" cap="small" dirty="0" smtClean="0">
                <a:solidFill>
                  <a:srgbClr val="002060"/>
                </a:solidFill>
              </a:rPr>
            </a:br>
            <a:r>
              <a:rPr lang="it-IT" sz="2400" b="1" cap="small" dirty="0" smtClean="0">
                <a:solidFill>
                  <a:srgbClr val="002060"/>
                </a:solidFill>
              </a:rPr>
              <a:t>a Pilotaggio Remoto </a:t>
            </a:r>
            <a:r>
              <a:rPr lang="it-IT" sz="2400" i="1" dirty="0" smtClean="0">
                <a:solidFill>
                  <a:srgbClr val="000099"/>
                </a:solidFill>
                <a:latin typeface="Verdana" pitchFamily="34" charset="0"/>
                <a:ea typeface="Verdana" pitchFamily="34" charset="0"/>
                <a:cs typeface="Verdana" pitchFamily="34" charset="0"/>
              </a:rPr>
              <a:t/>
            </a:r>
            <a:br>
              <a:rPr lang="it-IT" sz="2400" i="1" dirty="0" smtClean="0">
                <a:solidFill>
                  <a:srgbClr val="000099"/>
                </a:solidFill>
                <a:latin typeface="Verdana" pitchFamily="34" charset="0"/>
                <a:ea typeface="Verdana" pitchFamily="34" charset="0"/>
                <a:cs typeface="Verdana" pitchFamily="34" charset="0"/>
              </a:rPr>
            </a:br>
            <a:r>
              <a:rPr lang="en-US" sz="2000" b="1" i="1" dirty="0" smtClean="0">
                <a:solidFill>
                  <a:srgbClr val="000099"/>
                </a:solidFill>
                <a:latin typeface="Verdana" pitchFamily="34" charset="0"/>
                <a:ea typeface="Verdana" pitchFamily="34" charset="0"/>
                <a:cs typeface="Verdana" pitchFamily="34" charset="0"/>
              </a:rPr>
              <a:t/>
            </a:r>
            <a:br>
              <a:rPr lang="en-US" sz="2000" b="1" i="1" dirty="0" smtClean="0">
                <a:solidFill>
                  <a:srgbClr val="000099"/>
                </a:solidFill>
                <a:latin typeface="Verdana" pitchFamily="34" charset="0"/>
                <a:ea typeface="Verdana" pitchFamily="34" charset="0"/>
                <a:cs typeface="Verdana" pitchFamily="34" charset="0"/>
              </a:rPr>
            </a:br>
            <a:r>
              <a:rPr lang="it-IT" sz="1800" i="1" dirty="0" smtClean="0">
                <a:latin typeface="Verdana" pitchFamily="34" charset="0"/>
                <a:ea typeface="Verdana" pitchFamily="34" charset="0"/>
                <a:cs typeface="Verdana" pitchFamily="34" charset="0"/>
              </a:rPr>
              <a:t> </a:t>
            </a:r>
            <a:r>
              <a:rPr lang="it-IT" sz="1600" i="1" dirty="0" smtClean="0">
                <a:latin typeface="Verdana" pitchFamily="34" charset="0"/>
                <a:ea typeface="Verdana" pitchFamily="34" charset="0"/>
                <a:cs typeface="Verdana" pitchFamily="34" charset="0"/>
              </a:rPr>
              <a:t>art.  8.2</a:t>
            </a:r>
            <a:r>
              <a:rPr lang="it-IT" sz="1800" i="1" dirty="0" smtClean="0">
                <a:latin typeface="Verdana" pitchFamily="34" charset="0"/>
                <a:ea typeface="Verdana" pitchFamily="34" charset="0"/>
                <a:cs typeface="Verdana" pitchFamily="34" charset="0"/>
              </a:rPr>
              <a:t/>
            </a:r>
            <a:br>
              <a:rPr lang="it-IT" sz="1800" i="1" dirty="0" smtClean="0">
                <a:latin typeface="Verdana" pitchFamily="34" charset="0"/>
                <a:ea typeface="Verdana" pitchFamily="34" charset="0"/>
                <a:cs typeface="Verdana" pitchFamily="34" charset="0"/>
              </a:rPr>
            </a:br>
            <a:r>
              <a:rPr lang="it-IT" sz="2000" b="1" dirty="0" smtClean="0">
                <a:solidFill>
                  <a:srgbClr val="000000"/>
                </a:solidFill>
                <a:latin typeface="Verdana" pitchFamily="34" charset="0"/>
                <a:ea typeface="Verdana" pitchFamily="34" charset="0"/>
                <a:cs typeface="Verdana" pitchFamily="34" charset="0"/>
              </a:rPr>
              <a:t>Identificazione</a:t>
            </a:r>
            <a:r>
              <a:rPr lang="it-IT" sz="1800" dirty="0" smtClean="0">
                <a:solidFill>
                  <a:srgbClr val="000000"/>
                </a:solidFill>
                <a:latin typeface="Verdana" pitchFamily="34" charset="0"/>
                <a:ea typeface="Verdana" pitchFamily="34" charset="0"/>
                <a:cs typeface="Verdana" pitchFamily="34" charset="0"/>
              </a:rPr>
              <a:t/>
            </a:r>
            <a:br>
              <a:rPr lang="it-IT" sz="1800" dirty="0" smtClean="0">
                <a:solidFill>
                  <a:srgbClr val="000000"/>
                </a:solidFill>
                <a:latin typeface="Verdana" pitchFamily="34" charset="0"/>
                <a:ea typeface="Verdana" pitchFamily="34" charset="0"/>
                <a:cs typeface="Verdana" pitchFamily="34" charset="0"/>
              </a:rPr>
            </a:br>
            <a:r>
              <a:rPr lang="it-IT" sz="1800" dirty="0" smtClean="0">
                <a:solidFill>
                  <a:srgbClr val="000000"/>
                </a:solidFill>
                <a:latin typeface="Verdana" pitchFamily="34" charset="0"/>
                <a:ea typeface="Verdana" pitchFamily="34" charset="0"/>
                <a:cs typeface="Verdana" pitchFamily="34" charset="0"/>
              </a:rPr>
              <a:t/>
            </a:r>
            <a:br>
              <a:rPr lang="it-IT" sz="1800" dirty="0" smtClean="0">
                <a:solidFill>
                  <a:srgbClr val="000000"/>
                </a:solidFill>
                <a:latin typeface="Verdana" pitchFamily="34" charset="0"/>
                <a:ea typeface="Verdana" pitchFamily="34" charset="0"/>
                <a:cs typeface="Verdana" pitchFamily="34" charset="0"/>
              </a:rPr>
            </a:br>
            <a:r>
              <a:rPr lang="it-IT" sz="1800" dirty="0" smtClean="0">
                <a:solidFill>
                  <a:srgbClr val="000000"/>
                </a:solidFill>
                <a:latin typeface="Verdana" pitchFamily="34" charset="0"/>
                <a:ea typeface="Verdana" pitchFamily="34" charset="0"/>
                <a:cs typeface="Verdana" pitchFamily="34" charset="0"/>
              </a:rPr>
              <a:t>è prevista </a:t>
            </a:r>
            <a:br>
              <a:rPr lang="it-IT" sz="1800" dirty="0" smtClean="0">
                <a:solidFill>
                  <a:srgbClr val="000000"/>
                </a:solidFill>
                <a:latin typeface="Verdana" pitchFamily="34" charset="0"/>
                <a:ea typeface="Verdana" pitchFamily="34" charset="0"/>
                <a:cs typeface="Verdana" pitchFamily="34" charset="0"/>
              </a:rPr>
            </a:br>
            <a:r>
              <a:rPr lang="it-IT" sz="1800" dirty="0" smtClean="0">
                <a:solidFill>
                  <a:srgbClr val="000000"/>
                </a:solidFill>
                <a:latin typeface="Verdana" pitchFamily="34" charset="0"/>
                <a:ea typeface="Verdana" pitchFamily="34" charset="0"/>
                <a:cs typeface="Verdana" pitchFamily="34" charset="0"/>
              </a:rPr>
              <a:t> </a:t>
            </a:r>
            <a:r>
              <a:rPr lang="it-IT" sz="1800" u="sng" dirty="0" smtClean="0">
                <a:solidFill>
                  <a:srgbClr val="000000"/>
                </a:solidFill>
                <a:latin typeface="Verdana" pitchFamily="34" charset="0"/>
                <a:ea typeface="Verdana" pitchFamily="34" charset="0"/>
                <a:cs typeface="Verdana" pitchFamily="34" charset="0"/>
              </a:rPr>
              <a:t>l’identificazione</a:t>
            </a:r>
            <a:r>
              <a:rPr lang="it-IT" sz="1800" dirty="0" smtClean="0">
                <a:solidFill>
                  <a:srgbClr val="000000"/>
                </a:solidFill>
                <a:latin typeface="Verdana" pitchFamily="34" charset="0"/>
                <a:ea typeface="Verdana" pitchFamily="34" charset="0"/>
                <a:cs typeface="Verdana" pitchFamily="34" charset="0"/>
              </a:rPr>
              <a:t> del sistema</a:t>
            </a:r>
            <a:br>
              <a:rPr lang="it-IT" sz="1800" dirty="0" smtClean="0">
                <a:solidFill>
                  <a:srgbClr val="000000"/>
                </a:solidFill>
                <a:latin typeface="Verdana" pitchFamily="34" charset="0"/>
                <a:ea typeface="Verdana" pitchFamily="34" charset="0"/>
                <a:cs typeface="Verdana" pitchFamily="34" charset="0"/>
              </a:rPr>
            </a:br>
            <a:r>
              <a:rPr lang="it-IT" sz="1800" dirty="0" smtClean="0">
                <a:solidFill>
                  <a:srgbClr val="000000"/>
                </a:solidFill>
                <a:latin typeface="Verdana" pitchFamily="34" charset="0"/>
                <a:ea typeface="Verdana" pitchFamily="34" charset="0"/>
                <a:cs typeface="Verdana" pitchFamily="34" charset="0"/>
              </a:rPr>
              <a:t>attraverso l’apposizione sul mezzo aereo di una targhetta (anche sulla stazione di pilotaggio a terra) riportante</a:t>
            </a:r>
            <a:br>
              <a:rPr lang="it-IT" sz="1800" dirty="0" smtClean="0">
                <a:solidFill>
                  <a:srgbClr val="000000"/>
                </a:solidFill>
                <a:latin typeface="Verdana" pitchFamily="34" charset="0"/>
                <a:ea typeface="Verdana" pitchFamily="34" charset="0"/>
                <a:cs typeface="Verdana" pitchFamily="34" charset="0"/>
              </a:rPr>
            </a:br>
            <a:r>
              <a:rPr lang="it-IT" sz="1800" dirty="0" smtClean="0">
                <a:solidFill>
                  <a:srgbClr val="000000"/>
                </a:solidFill>
                <a:latin typeface="Verdana" pitchFamily="34" charset="0"/>
                <a:ea typeface="Verdana" pitchFamily="34" charset="0"/>
                <a:cs typeface="Verdana" pitchFamily="34" charset="0"/>
              </a:rPr>
              <a:t> il nome del costruttore, il numero di costruzione e il nome dell’operatore </a:t>
            </a:r>
            <a:r>
              <a:rPr lang="it-IT" sz="2000" dirty="0" smtClean="0">
                <a:solidFill>
                  <a:srgbClr val="000000"/>
                </a:solidFill>
                <a:latin typeface="Verdana" pitchFamily="34" charset="0"/>
                <a:ea typeface="Verdana" pitchFamily="34" charset="0"/>
                <a:cs typeface="Verdana" pitchFamily="34" charset="0"/>
              </a:rPr>
              <a:t/>
            </a:r>
            <a:br>
              <a:rPr lang="it-IT" sz="2000" dirty="0" smtClean="0">
                <a:solidFill>
                  <a:srgbClr val="000000"/>
                </a:solidFill>
                <a:latin typeface="Verdana" pitchFamily="34" charset="0"/>
                <a:ea typeface="Verdana" pitchFamily="34" charset="0"/>
                <a:cs typeface="Verdana" pitchFamily="34" charset="0"/>
              </a:rPr>
            </a:br>
            <a:endParaRPr lang="it-IT" dirty="0"/>
          </a:p>
        </p:txBody>
      </p:sp>
      <p:sp>
        <p:nvSpPr>
          <p:cNvPr id="7" name="Segnaposto data 6"/>
          <p:cNvSpPr>
            <a:spLocks noGrp="1"/>
          </p:cNvSpPr>
          <p:nvPr>
            <p:ph type="dt" sz="half" idx="10"/>
          </p:nvPr>
        </p:nvSpPr>
        <p:spPr/>
        <p:txBody>
          <a:bodyPr/>
          <a:lstStyle/>
          <a:p>
            <a:r>
              <a:rPr lang="it-IT" smtClean="0"/>
              <a:t>29/04/2014</a:t>
            </a:r>
            <a:endParaRPr lang="it-IT"/>
          </a:p>
        </p:txBody>
      </p:sp>
      <p:sp>
        <p:nvSpPr>
          <p:cNvPr id="9" name="Segnaposto piè di pagina 8"/>
          <p:cNvSpPr>
            <a:spLocks noGrp="1"/>
          </p:cNvSpPr>
          <p:nvPr>
            <p:ph type="ftr" sz="quarter" idx="11"/>
          </p:nvPr>
        </p:nvSpPr>
        <p:spPr/>
        <p:txBody>
          <a:bodyPr/>
          <a:lstStyle/>
          <a:p>
            <a:r>
              <a:rPr lang="it-IT" smtClean="0"/>
              <a:t>Regolamento ENAC sui SAPR</a:t>
            </a:r>
            <a:endParaRPr lang="it-IT"/>
          </a:p>
        </p:txBody>
      </p:sp>
    </p:spTree>
  </p:cSld>
  <p:clrMapOvr>
    <a:masterClrMapping/>
  </p:clrMapOvr>
  <p:transition spd="slow">
    <p:strips dir="l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descr="ala_bianca_quella-vera.gif"/>
          <p:cNvPicPr>
            <a:picLocks noChangeAspect="1"/>
          </p:cNvPicPr>
          <p:nvPr/>
        </p:nvPicPr>
        <p:blipFill>
          <a:blip r:embed="rId3" cstate="print"/>
          <a:stretch>
            <a:fillRect/>
          </a:stretch>
        </p:blipFill>
        <p:spPr>
          <a:xfrm>
            <a:off x="8532440" y="5925280"/>
            <a:ext cx="504056" cy="583901"/>
          </a:xfrm>
          <a:prstGeom prst="rect">
            <a:avLst/>
          </a:prstGeom>
        </p:spPr>
      </p:pic>
      <p:pic>
        <p:nvPicPr>
          <p:cNvPr id="4" name="Picture 10"/>
          <p:cNvPicPr>
            <a:picLocks noChangeAspect="1" noChangeArrowheads="1"/>
          </p:cNvPicPr>
          <p:nvPr/>
        </p:nvPicPr>
        <p:blipFill>
          <a:blip r:embed="rId4" cstate="print"/>
          <a:srcRect/>
          <a:stretch>
            <a:fillRect/>
          </a:stretch>
        </p:blipFill>
        <p:spPr bwMode="auto">
          <a:xfrm>
            <a:off x="0" y="0"/>
            <a:ext cx="395536" cy="6858000"/>
          </a:xfrm>
          <a:prstGeom prst="rect">
            <a:avLst/>
          </a:prstGeom>
          <a:ln>
            <a:noFill/>
          </a:ln>
          <a:effectLst>
            <a:outerShdw blurRad="190500" algn="tl" rotWithShape="0">
              <a:srgbClr val="000000">
                <a:alpha val="70000"/>
              </a:srgbClr>
            </a:outerShdw>
          </a:effectLst>
        </p:spPr>
      </p:pic>
      <p:sp>
        <p:nvSpPr>
          <p:cNvPr id="6" name="Freccia a destra 5"/>
          <p:cNvSpPr/>
          <p:nvPr/>
        </p:nvSpPr>
        <p:spPr bwMode="auto">
          <a:xfrm>
            <a:off x="5508104" y="2084865"/>
            <a:ext cx="432048" cy="1161633"/>
          </a:xfrm>
          <a:prstGeom prst="rightArrow">
            <a:avLst/>
          </a:prstGeom>
          <a:noFill/>
          <a:ln w="12700" cap="sq"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495300" marR="0" indent="-495300" algn="ctr" defTabSz="914400" rtl="0" eaLnBrk="1" fontAlgn="base" latinLnBrk="0" hangingPunct="1">
              <a:lnSpc>
                <a:spcPct val="100000"/>
              </a:lnSpc>
              <a:spcBef>
                <a:spcPct val="50000"/>
              </a:spcBef>
              <a:spcAft>
                <a:spcPct val="0"/>
              </a:spcAft>
              <a:buClr>
                <a:srgbClr val="FFFF99"/>
              </a:buClr>
              <a:buSzTx/>
              <a:buFont typeface="Wingdings" pitchFamily="2" charset="2"/>
              <a:buChar char="ü"/>
              <a:tabLst/>
            </a:pPr>
            <a:endParaRPr kumimoji="0" lang="it-IT" sz="3200" b="0" i="0" u="none" strike="noStrike" cap="none" normalizeH="0" baseline="0" smtClean="0">
              <a:ln>
                <a:noFill/>
              </a:ln>
              <a:solidFill>
                <a:srgbClr val="000099"/>
              </a:solidFill>
              <a:effectLst/>
              <a:latin typeface="Verdana" pitchFamily="34" charset="0"/>
            </a:endParaRPr>
          </a:p>
        </p:txBody>
      </p:sp>
      <p:sp>
        <p:nvSpPr>
          <p:cNvPr id="8" name="Segnaposto numero diapositiva 7"/>
          <p:cNvSpPr>
            <a:spLocks noGrp="1"/>
          </p:cNvSpPr>
          <p:nvPr>
            <p:ph type="sldNum" sz="quarter" idx="12"/>
          </p:nvPr>
        </p:nvSpPr>
        <p:spPr/>
        <p:txBody>
          <a:bodyPr/>
          <a:lstStyle/>
          <a:p>
            <a:fld id="{A3F9989B-F2D6-4B59-AB53-E5FAB79C1883}" type="slidenum">
              <a:rPr lang="it-IT" smtClean="0"/>
              <a:pPr/>
              <a:t>22</a:t>
            </a:fld>
            <a:endParaRPr lang="it-IT"/>
          </a:p>
        </p:txBody>
      </p:sp>
      <p:sp>
        <p:nvSpPr>
          <p:cNvPr id="11" name="Titolo 10"/>
          <p:cNvSpPr>
            <a:spLocks noGrp="1"/>
          </p:cNvSpPr>
          <p:nvPr>
            <p:ph type="title"/>
          </p:nvPr>
        </p:nvSpPr>
        <p:spPr>
          <a:xfrm>
            <a:off x="1331640" y="1484784"/>
            <a:ext cx="6984776" cy="4752528"/>
          </a:xfrm>
        </p:spPr>
        <p:txBody>
          <a:bodyPr/>
          <a:lstStyle/>
          <a:p>
            <a:pPr lvl="0">
              <a:lnSpc>
                <a:spcPct val="150000"/>
              </a:lnSpc>
            </a:pPr>
            <a:r>
              <a:rPr lang="it-IT" sz="2000" i="1" dirty="0" smtClean="0">
                <a:solidFill>
                  <a:srgbClr val="000099"/>
                </a:solidFill>
                <a:latin typeface="Verdana" pitchFamily="34" charset="0"/>
                <a:ea typeface="Verdana" pitchFamily="34" charset="0"/>
                <a:cs typeface="Verdana" pitchFamily="34" charset="0"/>
              </a:rPr>
              <a:t>Regolamento</a:t>
            </a:r>
            <a:br>
              <a:rPr lang="it-IT" sz="2000" i="1" dirty="0" smtClean="0">
                <a:solidFill>
                  <a:srgbClr val="000099"/>
                </a:solidFill>
                <a:latin typeface="Verdana" pitchFamily="34" charset="0"/>
                <a:ea typeface="Verdana" pitchFamily="34" charset="0"/>
                <a:cs typeface="Verdana" pitchFamily="34" charset="0"/>
              </a:rPr>
            </a:br>
            <a:r>
              <a:rPr lang="it-IT" sz="2400" b="1" cap="small" dirty="0" smtClean="0">
                <a:solidFill>
                  <a:srgbClr val="002060"/>
                </a:solidFill>
              </a:rPr>
              <a:t> Mezzi Aerei</a:t>
            </a:r>
            <a:br>
              <a:rPr lang="it-IT" sz="2400" b="1" cap="small" dirty="0" smtClean="0">
                <a:solidFill>
                  <a:srgbClr val="002060"/>
                </a:solidFill>
              </a:rPr>
            </a:br>
            <a:r>
              <a:rPr lang="it-IT" sz="2400" b="1" cap="small" dirty="0" smtClean="0">
                <a:solidFill>
                  <a:srgbClr val="002060"/>
                </a:solidFill>
              </a:rPr>
              <a:t>a Pilotaggio Remoto </a:t>
            </a:r>
            <a:r>
              <a:rPr lang="it-IT" sz="2400" i="1" dirty="0" smtClean="0">
                <a:solidFill>
                  <a:srgbClr val="000099"/>
                </a:solidFill>
                <a:latin typeface="Verdana" pitchFamily="34" charset="0"/>
                <a:ea typeface="Verdana" pitchFamily="34" charset="0"/>
                <a:cs typeface="Verdana" pitchFamily="34" charset="0"/>
              </a:rPr>
              <a:t/>
            </a:r>
            <a:br>
              <a:rPr lang="it-IT" sz="2400" i="1" dirty="0" smtClean="0">
                <a:solidFill>
                  <a:srgbClr val="000099"/>
                </a:solidFill>
                <a:latin typeface="Verdana" pitchFamily="34" charset="0"/>
                <a:ea typeface="Verdana" pitchFamily="34" charset="0"/>
                <a:cs typeface="Verdana" pitchFamily="34" charset="0"/>
              </a:rPr>
            </a:br>
            <a:r>
              <a:rPr lang="it-IT" sz="1800" i="1" dirty="0" smtClean="0">
                <a:latin typeface="Verdana" pitchFamily="34" charset="0"/>
                <a:ea typeface="Verdana" pitchFamily="34" charset="0"/>
                <a:cs typeface="Verdana" pitchFamily="34" charset="0"/>
              </a:rPr>
              <a:t> </a:t>
            </a:r>
            <a:r>
              <a:rPr lang="it-IT" sz="1600" i="1" dirty="0" smtClean="0">
                <a:latin typeface="Verdana" pitchFamily="34" charset="0"/>
                <a:ea typeface="Verdana" pitchFamily="34" charset="0"/>
                <a:cs typeface="Verdana" pitchFamily="34" charset="0"/>
              </a:rPr>
              <a:t>art.  9.1</a:t>
            </a:r>
            <a:r>
              <a:rPr lang="it-IT" sz="1800" i="1" dirty="0" smtClean="0">
                <a:latin typeface="Verdana" pitchFamily="34" charset="0"/>
                <a:ea typeface="Verdana" pitchFamily="34" charset="0"/>
                <a:cs typeface="Verdana" pitchFamily="34" charset="0"/>
              </a:rPr>
              <a:t/>
            </a:r>
            <a:br>
              <a:rPr lang="it-IT" sz="1800" i="1" dirty="0" smtClean="0">
                <a:latin typeface="Verdana" pitchFamily="34" charset="0"/>
                <a:ea typeface="Verdana" pitchFamily="34" charset="0"/>
                <a:cs typeface="Verdana" pitchFamily="34" charset="0"/>
              </a:rPr>
            </a:br>
            <a:r>
              <a:rPr lang="it-IT" sz="2400" b="1" i="1" dirty="0" smtClean="0">
                <a:solidFill>
                  <a:srgbClr val="002060"/>
                </a:solidFill>
                <a:latin typeface="Verdana" pitchFamily="34" charset="0"/>
                <a:ea typeface="Verdana" pitchFamily="34" charset="0"/>
                <a:cs typeface="Verdana" pitchFamily="34" charset="0"/>
              </a:rPr>
              <a:t>Registrazione</a:t>
            </a:r>
            <a:r>
              <a:rPr lang="it-IT" sz="1800" i="1" dirty="0" smtClean="0">
                <a:solidFill>
                  <a:srgbClr val="002060"/>
                </a:solidFill>
                <a:latin typeface="Verdana" pitchFamily="34" charset="0"/>
                <a:ea typeface="Verdana" pitchFamily="34" charset="0"/>
                <a:cs typeface="Verdana" pitchFamily="34" charset="0"/>
              </a:rPr>
              <a:t/>
            </a:r>
            <a:br>
              <a:rPr lang="it-IT" sz="1800" i="1" dirty="0" smtClean="0">
                <a:solidFill>
                  <a:srgbClr val="002060"/>
                </a:solidFill>
                <a:latin typeface="Verdana" pitchFamily="34" charset="0"/>
                <a:ea typeface="Verdana" pitchFamily="34" charset="0"/>
                <a:cs typeface="Verdana" pitchFamily="34" charset="0"/>
              </a:rPr>
            </a:br>
            <a:r>
              <a:rPr lang="it-IT" sz="1800" i="1" dirty="0" smtClean="0">
                <a:solidFill>
                  <a:srgbClr val="002060"/>
                </a:solidFill>
                <a:latin typeface="Verdana" pitchFamily="34" charset="0"/>
                <a:ea typeface="Verdana" pitchFamily="34" charset="0"/>
                <a:cs typeface="Verdana" pitchFamily="34" charset="0"/>
              </a:rPr>
              <a:t>per APR ≥ 25 kg.</a:t>
            </a:r>
            <a:br>
              <a:rPr lang="it-IT" sz="1800" i="1" dirty="0" smtClean="0">
                <a:solidFill>
                  <a:srgbClr val="002060"/>
                </a:solidFill>
                <a:latin typeface="Verdana" pitchFamily="34" charset="0"/>
                <a:ea typeface="Verdana" pitchFamily="34" charset="0"/>
                <a:cs typeface="Verdana" pitchFamily="34" charset="0"/>
              </a:rPr>
            </a:br>
            <a:r>
              <a:rPr lang="it-IT" sz="1800" i="1" dirty="0" smtClean="0">
                <a:solidFill>
                  <a:srgbClr val="002060"/>
                </a:solidFill>
                <a:latin typeface="Verdana" pitchFamily="34" charset="0"/>
                <a:ea typeface="Verdana" pitchFamily="34" charset="0"/>
                <a:cs typeface="Verdana" pitchFamily="34" charset="0"/>
              </a:rPr>
              <a:t>E’ prevista </a:t>
            </a:r>
            <a:r>
              <a:rPr lang="it-IT" sz="1800" dirty="0" smtClean="0">
                <a:solidFill>
                  <a:srgbClr val="002060"/>
                </a:solidFill>
                <a:latin typeface="Verdana" pitchFamily="34" charset="0"/>
                <a:ea typeface="Verdana" pitchFamily="34" charset="0"/>
                <a:cs typeface="Verdana" pitchFamily="34" charset="0"/>
              </a:rPr>
              <a:t>la registrazione </a:t>
            </a:r>
            <a:r>
              <a:rPr lang="it-IT" sz="1800" i="1" dirty="0" smtClean="0">
                <a:solidFill>
                  <a:srgbClr val="002060"/>
                </a:solidFill>
                <a:latin typeface="Verdana" pitchFamily="34" charset="0"/>
                <a:ea typeface="Verdana" pitchFamily="34" charset="0"/>
                <a:cs typeface="Verdana" pitchFamily="34" charset="0"/>
              </a:rPr>
              <a:t>dell’APR </a:t>
            </a:r>
            <a:br>
              <a:rPr lang="it-IT" sz="1800" i="1" dirty="0" smtClean="0">
                <a:solidFill>
                  <a:srgbClr val="002060"/>
                </a:solidFill>
                <a:latin typeface="Verdana" pitchFamily="34" charset="0"/>
                <a:ea typeface="Verdana" pitchFamily="34" charset="0"/>
                <a:cs typeface="Verdana" pitchFamily="34" charset="0"/>
              </a:rPr>
            </a:br>
            <a:r>
              <a:rPr lang="it-IT" sz="1800" i="1" dirty="0" smtClean="0">
                <a:solidFill>
                  <a:srgbClr val="002060"/>
                </a:solidFill>
                <a:latin typeface="Verdana" pitchFamily="34" charset="0"/>
                <a:ea typeface="Verdana" pitchFamily="34" charset="0"/>
                <a:cs typeface="Verdana" pitchFamily="34" charset="0"/>
              </a:rPr>
              <a:t>nel registro degli aeromobili a pilotaggio remoto</a:t>
            </a:r>
          </a:p>
        </p:txBody>
      </p:sp>
      <p:sp>
        <p:nvSpPr>
          <p:cNvPr id="7" name="Segnaposto data 6"/>
          <p:cNvSpPr>
            <a:spLocks noGrp="1"/>
          </p:cNvSpPr>
          <p:nvPr>
            <p:ph type="dt" sz="half" idx="10"/>
          </p:nvPr>
        </p:nvSpPr>
        <p:spPr/>
        <p:txBody>
          <a:bodyPr/>
          <a:lstStyle/>
          <a:p>
            <a:r>
              <a:rPr lang="it-IT" smtClean="0"/>
              <a:t>29/04/2014</a:t>
            </a:r>
            <a:endParaRPr lang="it-IT"/>
          </a:p>
        </p:txBody>
      </p:sp>
      <p:sp>
        <p:nvSpPr>
          <p:cNvPr id="9" name="Segnaposto piè di pagina 8"/>
          <p:cNvSpPr>
            <a:spLocks noGrp="1"/>
          </p:cNvSpPr>
          <p:nvPr>
            <p:ph type="ftr" sz="quarter" idx="11"/>
          </p:nvPr>
        </p:nvSpPr>
        <p:spPr/>
        <p:txBody>
          <a:bodyPr/>
          <a:lstStyle/>
          <a:p>
            <a:r>
              <a:rPr lang="it-IT" smtClean="0"/>
              <a:t>Regolamento ENAC sui SAPR</a:t>
            </a:r>
            <a:endParaRPr lang="it-IT"/>
          </a:p>
        </p:txBody>
      </p:sp>
    </p:spTree>
  </p:cSld>
  <p:clrMapOvr>
    <a:masterClrMapping/>
  </p:clrMapOvr>
  <p:transition spd="slow">
    <p:strips dir="l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827584" y="908720"/>
            <a:ext cx="7920880" cy="4752528"/>
          </a:xfrm>
          <a:prstGeom prst="round2DiagRect">
            <a:avLst/>
          </a:prstGeom>
          <a:noFill/>
          <a:ln w="12700" cap="flat" algn="ctr">
            <a:solidFill>
              <a:srgbClr val="800029"/>
            </a:solidFill>
          </a:ln>
          <a:effectLst>
            <a:outerShdw blurRad="152400" dist="317500" dir="5400000" sx="90000" sy="-19000" rotWithShape="0">
              <a:prstClr val="black">
                <a:alpha val="15000"/>
              </a:prstClr>
            </a:outerShdw>
          </a:effectLst>
        </p:spPr>
        <p:txBody>
          <a:bodyPr>
            <a:normAutofit fontScale="90000"/>
          </a:bodyPr>
          <a:lstStyle/>
          <a:p>
            <a:r>
              <a:rPr lang="it-IT" sz="2000" i="1" dirty="0" smtClean="0">
                <a:solidFill>
                  <a:srgbClr val="000099"/>
                </a:solidFill>
                <a:latin typeface="Verdana" pitchFamily="34" charset="0"/>
                <a:ea typeface="Verdana" pitchFamily="34" charset="0"/>
                <a:cs typeface="Verdana" pitchFamily="34" charset="0"/>
              </a:rPr>
              <a:t>Regolamento</a:t>
            </a:r>
            <a:br>
              <a:rPr lang="it-IT" sz="2000" i="1" dirty="0" smtClean="0">
                <a:solidFill>
                  <a:srgbClr val="000099"/>
                </a:solidFill>
                <a:latin typeface="Verdana" pitchFamily="34" charset="0"/>
                <a:ea typeface="Verdana" pitchFamily="34" charset="0"/>
                <a:cs typeface="Verdana" pitchFamily="34" charset="0"/>
              </a:rPr>
            </a:br>
            <a:r>
              <a:rPr lang="it-IT" sz="2000" i="1" dirty="0" smtClean="0">
                <a:solidFill>
                  <a:srgbClr val="000099"/>
                </a:solidFill>
                <a:latin typeface="Verdana" pitchFamily="34" charset="0"/>
                <a:ea typeface="Verdana" pitchFamily="34" charset="0"/>
                <a:cs typeface="Verdana" pitchFamily="34" charset="0"/>
              </a:rPr>
              <a:t/>
            </a:r>
            <a:br>
              <a:rPr lang="it-IT" sz="2000" i="1" dirty="0" smtClean="0">
                <a:solidFill>
                  <a:srgbClr val="000099"/>
                </a:solidFill>
                <a:latin typeface="Verdana" pitchFamily="34" charset="0"/>
                <a:ea typeface="Verdana" pitchFamily="34" charset="0"/>
                <a:cs typeface="Verdana" pitchFamily="34" charset="0"/>
              </a:rPr>
            </a:br>
            <a:r>
              <a:rPr lang="it-IT" sz="2400" b="1" cap="small" dirty="0" smtClean="0">
                <a:solidFill>
                  <a:srgbClr val="002060"/>
                </a:solidFill>
              </a:rPr>
              <a:t> Mezzi Aerei</a:t>
            </a:r>
            <a:br>
              <a:rPr lang="it-IT" sz="2400" b="1" cap="small" dirty="0" smtClean="0">
                <a:solidFill>
                  <a:srgbClr val="002060"/>
                </a:solidFill>
              </a:rPr>
            </a:br>
            <a:r>
              <a:rPr lang="it-IT" sz="2400" b="1" cap="small" dirty="0" smtClean="0">
                <a:solidFill>
                  <a:srgbClr val="002060"/>
                </a:solidFill>
              </a:rPr>
              <a:t>a Pilotaggio Remoto </a:t>
            </a:r>
            <a:r>
              <a:rPr lang="en-US" sz="2000" b="1" i="1" dirty="0" smtClean="0">
                <a:solidFill>
                  <a:srgbClr val="000099"/>
                </a:solidFill>
                <a:latin typeface="Verdana" pitchFamily="34" charset="0"/>
                <a:ea typeface="Verdana" pitchFamily="34" charset="0"/>
                <a:cs typeface="Verdana" pitchFamily="34" charset="0"/>
              </a:rPr>
              <a:t/>
            </a:r>
            <a:br>
              <a:rPr lang="en-US" sz="2000" b="1" i="1" dirty="0" smtClean="0">
                <a:solidFill>
                  <a:srgbClr val="000099"/>
                </a:solidFill>
                <a:latin typeface="Verdana" pitchFamily="34" charset="0"/>
                <a:ea typeface="Verdana" pitchFamily="34" charset="0"/>
                <a:cs typeface="Verdana" pitchFamily="34" charset="0"/>
              </a:rPr>
            </a:br>
            <a:r>
              <a:rPr lang="it-IT" sz="2000" i="1" dirty="0" smtClean="0">
                <a:latin typeface="Verdana" pitchFamily="34" charset="0"/>
                <a:ea typeface="Verdana" pitchFamily="34" charset="0"/>
                <a:cs typeface="Verdana" pitchFamily="34" charset="0"/>
              </a:rPr>
              <a:t> art. 17.1 </a:t>
            </a:r>
            <a:r>
              <a:rPr lang="it-IT" sz="1600" i="1" dirty="0" smtClean="0">
                <a:latin typeface="Verdana" pitchFamily="34" charset="0"/>
                <a:ea typeface="Verdana" pitchFamily="34" charset="0"/>
                <a:cs typeface="Verdana" pitchFamily="34" charset="0"/>
              </a:rPr>
              <a:t/>
            </a:r>
            <a:br>
              <a:rPr lang="it-IT" sz="1600" i="1" dirty="0" smtClean="0">
                <a:latin typeface="Verdana" pitchFamily="34" charset="0"/>
                <a:ea typeface="Verdana" pitchFamily="34" charset="0"/>
                <a:cs typeface="Verdana" pitchFamily="34" charset="0"/>
              </a:rPr>
            </a:br>
            <a:r>
              <a:rPr lang="it-IT" sz="2400" dirty="0" smtClean="0">
                <a:ea typeface="Verdana" pitchFamily="34" charset="0"/>
                <a:cs typeface="Verdana" pitchFamily="34" charset="0"/>
              </a:rPr>
              <a:t/>
            </a:r>
            <a:br>
              <a:rPr lang="it-IT" sz="2400" dirty="0" smtClean="0">
                <a:ea typeface="Verdana" pitchFamily="34" charset="0"/>
                <a:cs typeface="Verdana" pitchFamily="34" charset="0"/>
              </a:rPr>
            </a:br>
            <a:r>
              <a:rPr lang="it-IT" sz="2400" b="1" dirty="0" err="1" smtClean="0">
                <a:ea typeface="Verdana" pitchFamily="34" charset="0"/>
                <a:cs typeface="Verdana" pitchFamily="34" charset="0"/>
              </a:rPr>
              <a:t>Responsibilità</a:t>
            </a:r>
            <a:r>
              <a:rPr lang="it-IT" sz="2400" b="1" dirty="0" smtClean="0">
                <a:ea typeface="Verdana" pitchFamily="34" charset="0"/>
                <a:cs typeface="Verdana" pitchFamily="34" charset="0"/>
              </a:rPr>
              <a:t> del pilota</a:t>
            </a:r>
            <a:br>
              <a:rPr lang="it-IT" sz="2400" b="1" dirty="0" smtClean="0">
                <a:ea typeface="Verdana" pitchFamily="34" charset="0"/>
                <a:cs typeface="Verdana" pitchFamily="34" charset="0"/>
              </a:rPr>
            </a:br>
            <a:r>
              <a:rPr lang="it-IT" sz="2400" b="1" dirty="0" smtClean="0">
                <a:ea typeface="Verdana" pitchFamily="34" charset="0"/>
                <a:cs typeface="Verdana" pitchFamily="34" charset="0"/>
              </a:rPr>
              <a:t>I</a:t>
            </a:r>
            <a:r>
              <a:rPr lang="en-US" sz="2000" b="1" dirty="0" smtClean="0"/>
              <a:t>l </a:t>
            </a:r>
            <a:r>
              <a:rPr lang="en-US" sz="2000" b="1" dirty="0" err="1" smtClean="0"/>
              <a:t>pilota</a:t>
            </a:r>
            <a:r>
              <a:rPr lang="en-US" sz="2000" b="1" dirty="0" smtClean="0"/>
              <a:t> in </a:t>
            </a:r>
            <a:r>
              <a:rPr lang="en-US" sz="2000" b="1" dirty="0" err="1" smtClean="0"/>
              <a:t>comando</a:t>
            </a:r>
            <a:r>
              <a:rPr lang="en-US" sz="2000" b="1" dirty="0" smtClean="0"/>
              <a:t>  ha la </a:t>
            </a:r>
            <a:r>
              <a:rPr lang="en-US" sz="2000" b="1" dirty="0" err="1" smtClean="0"/>
              <a:t>responsabilità</a:t>
            </a:r>
            <a:r>
              <a:rPr lang="en-US" sz="2000" b="1" dirty="0" smtClean="0"/>
              <a:t> </a:t>
            </a:r>
            <a:r>
              <a:rPr lang="en-US" sz="2000" b="1" dirty="0" err="1" smtClean="0"/>
              <a:t>di</a:t>
            </a:r>
            <a:r>
              <a:rPr lang="en-US" sz="2000" b="1" dirty="0" smtClean="0"/>
              <a:t> </a:t>
            </a:r>
            <a:r>
              <a:rPr lang="en-US" sz="2000" b="1" dirty="0" err="1" smtClean="0"/>
              <a:t>condurre</a:t>
            </a:r>
            <a:r>
              <a:rPr lang="en-US" sz="2000" b="1" dirty="0" smtClean="0"/>
              <a:t> </a:t>
            </a:r>
            <a:r>
              <a:rPr lang="en-US" sz="2000" b="1" dirty="0" err="1" smtClean="0"/>
              <a:t>il</a:t>
            </a:r>
            <a:r>
              <a:rPr lang="en-US" sz="2000" b="1" dirty="0" smtClean="0"/>
              <a:t> </a:t>
            </a:r>
            <a:r>
              <a:rPr lang="en-US" sz="2000" b="1" dirty="0" err="1" smtClean="0"/>
              <a:t>volo</a:t>
            </a:r>
            <a:r>
              <a:rPr lang="en-US" sz="2000" b="1" dirty="0" smtClean="0"/>
              <a:t/>
            </a:r>
            <a:br>
              <a:rPr lang="en-US" sz="2000" b="1" dirty="0" smtClean="0"/>
            </a:br>
            <a:r>
              <a:rPr lang="it-IT" sz="2400" dirty="0" smtClean="0">
                <a:ea typeface="Verdana" pitchFamily="34" charset="0"/>
                <a:cs typeface="Verdana" pitchFamily="34" charset="0"/>
              </a:rPr>
              <a:t/>
            </a:r>
            <a:br>
              <a:rPr lang="it-IT" sz="2400" dirty="0" smtClean="0">
                <a:ea typeface="Verdana" pitchFamily="34" charset="0"/>
                <a:cs typeface="Verdana" pitchFamily="34" charset="0"/>
              </a:rPr>
            </a:br>
            <a:r>
              <a:rPr lang="it-IT" sz="1600" dirty="0" smtClean="0">
                <a:latin typeface="Verdana" pitchFamily="34" charset="0"/>
                <a:ea typeface="Verdana" pitchFamily="34" charset="0"/>
                <a:cs typeface="Verdana" pitchFamily="34" charset="0"/>
              </a:rPr>
              <a:t>ICAO </a:t>
            </a:r>
            <a:r>
              <a:rPr lang="it-IT" sz="1600" dirty="0" err="1" smtClean="0">
                <a:latin typeface="Verdana" pitchFamily="34" charset="0"/>
                <a:ea typeface="Verdana" pitchFamily="34" charset="0"/>
                <a:cs typeface="Verdana" pitchFamily="34" charset="0"/>
              </a:rPr>
              <a:t>Annex</a:t>
            </a:r>
            <a:r>
              <a:rPr lang="it-IT" sz="1600" dirty="0" smtClean="0">
                <a:latin typeface="Verdana" pitchFamily="34" charset="0"/>
                <a:ea typeface="Verdana" pitchFamily="34" charset="0"/>
                <a:cs typeface="Verdana" pitchFamily="34" charset="0"/>
              </a:rPr>
              <a:t> II</a:t>
            </a:r>
            <a:r>
              <a:rPr lang="it-IT" sz="2400" dirty="0" smtClean="0">
                <a:ea typeface="Verdana" pitchFamily="34" charset="0"/>
                <a:cs typeface="Verdana" pitchFamily="34" charset="0"/>
              </a:rPr>
              <a:t/>
            </a:r>
            <a:br>
              <a:rPr lang="it-IT" sz="2400" dirty="0" smtClean="0">
                <a:ea typeface="Verdana" pitchFamily="34" charset="0"/>
                <a:cs typeface="Verdana" pitchFamily="34" charset="0"/>
              </a:rPr>
            </a:br>
            <a:r>
              <a:rPr lang="en-US" sz="2000" i="1" dirty="0" smtClean="0"/>
              <a:t>The pilot-in-command of an aircraft shall, whether manipulating</a:t>
            </a:r>
            <a:br>
              <a:rPr lang="en-US" sz="2000" i="1" dirty="0" smtClean="0"/>
            </a:br>
            <a:r>
              <a:rPr lang="en-US" sz="2000" i="1" dirty="0" smtClean="0"/>
              <a:t>the controls or not, be responsible for the operation of</a:t>
            </a:r>
            <a:br>
              <a:rPr lang="en-US" sz="2000" i="1" dirty="0" smtClean="0"/>
            </a:br>
            <a:r>
              <a:rPr lang="en-US" sz="2000" i="1" dirty="0" smtClean="0"/>
              <a:t>the aircraft in accordance with the rules of the air</a:t>
            </a:r>
            <a:endParaRPr lang="it-IT" sz="2000" i="1" dirty="0" smtClean="0">
              <a:ea typeface="Verdana" pitchFamily="34" charset="0"/>
              <a:cs typeface="Verdana" pitchFamily="34" charset="0"/>
            </a:endParaRPr>
          </a:p>
        </p:txBody>
      </p:sp>
      <p:sp>
        <p:nvSpPr>
          <p:cNvPr id="8" name="Segnaposto data 7"/>
          <p:cNvSpPr>
            <a:spLocks noGrp="1"/>
          </p:cNvSpPr>
          <p:nvPr>
            <p:ph type="dt" sz="half" idx="10"/>
          </p:nvPr>
        </p:nvSpPr>
        <p:spPr/>
        <p:txBody>
          <a:bodyPr/>
          <a:lstStyle/>
          <a:p>
            <a:r>
              <a:rPr lang="it-IT" smtClean="0"/>
              <a:t>29/04/2014</a:t>
            </a:r>
            <a:endParaRPr lang="it-IT"/>
          </a:p>
        </p:txBody>
      </p:sp>
      <p:pic>
        <p:nvPicPr>
          <p:cNvPr id="9" name="Picture 10"/>
          <p:cNvPicPr>
            <a:picLocks noChangeAspect="1" noChangeArrowheads="1"/>
          </p:cNvPicPr>
          <p:nvPr/>
        </p:nvPicPr>
        <p:blipFill>
          <a:blip r:embed="rId2" cstate="print"/>
          <a:srcRect/>
          <a:stretch>
            <a:fillRect/>
          </a:stretch>
        </p:blipFill>
        <p:spPr bwMode="auto">
          <a:xfrm>
            <a:off x="0" y="0"/>
            <a:ext cx="395536" cy="6858000"/>
          </a:xfrm>
          <a:prstGeom prst="rect">
            <a:avLst/>
          </a:prstGeom>
          <a:ln>
            <a:noFill/>
          </a:ln>
          <a:effectLst>
            <a:outerShdw blurRad="190500" algn="tl" rotWithShape="0">
              <a:srgbClr val="000000">
                <a:alpha val="70000"/>
              </a:srgbClr>
            </a:outerShdw>
          </a:effectLst>
        </p:spPr>
      </p:pic>
      <p:pic>
        <p:nvPicPr>
          <p:cNvPr id="10" name="Segnaposto contenuto 4" descr="ala_bianca_quella-vera.gif"/>
          <p:cNvPicPr>
            <a:picLocks noChangeAspect="1"/>
          </p:cNvPicPr>
          <p:nvPr/>
        </p:nvPicPr>
        <p:blipFill>
          <a:blip r:embed="rId3" cstate="print"/>
          <a:stretch>
            <a:fillRect/>
          </a:stretch>
        </p:blipFill>
        <p:spPr>
          <a:xfrm>
            <a:off x="8532440" y="5925280"/>
            <a:ext cx="504056" cy="583901"/>
          </a:xfrm>
          <a:prstGeom prst="rect">
            <a:avLst/>
          </a:prstGeom>
        </p:spPr>
      </p:pic>
      <p:sp>
        <p:nvSpPr>
          <p:cNvPr id="7" name="Segnaposto numero diapositiva 6"/>
          <p:cNvSpPr>
            <a:spLocks noGrp="1"/>
          </p:cNvSpPr>
          <p:nvPr>
            <p:ph type="sldNum" sz="quarter" idx="12"/>
          </p:nvPr>
        </p:nvSpPr>
        <p:spPr/>
        <p:txBody>
          <a:bodyPr/>
          <a:lstStyle/>
          <a:p>
            <a:fld id="{A3F9989B-F2D6-4B59-AB53-E5FAB79C1883}" type="slidenum">
              <a:rPr lang="it-IT" smtClean="0"/>
              <a:pPr/>
              <a:t>23</a:t>
            </a:fld>
            <a:endParaRPr lang="it-IT"/>
          </a:p>
        </p:txBody>
      </p:sp>
      <p:sp>
        <p:nvSpPr>
          <p:cNvPr id="11" name="Segnaposto piè di pagina 10"/>
          <p:cNvSpPr>
            <a:spLocks noGrp="1"/>
          </p:cNvSpPr>
          <p:nvPr>
            <p:ph type="ftr" sz="quarter" idx="11"/>
          </p:nvPr>
        </p:nvSpPr>
        <p:spPr/>
        <p:txBody>
          <a:bodyPr/>
          <a:lstStyle/>
          <a:p>
            <a:r>
              <a:rPr lang="it-IT" smtClean="0"/>
              <a:t>Regolamento ENAC sui SAPR</a:t>
            </a:r>
            <a:endParaRPr lang="it-IT"/>
          </a:p>
        </p:txBody>
      </p:sp>
    </p:spTree>
  </p:cSld>
  <p:clrMapOvr>
    <a:masterClrMapping/>
  </p:clrMapOvr>
  <p:transition spd="slow">
    <p:strips dir="l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827584" y="1628800"/>
            <a:ext cx="7787312" cy="3407303"/>
          </a:xfrm>
          <a:prstGeom prst="round2DiagRect">
            <a:avLst/>
          </a:prstGeom>
          <a:noFill/>
          <a:ln w="12700" cap="flat" algn="ctr">
            <a:solidFill>
              <a:srgbClr val="800029"/>
            </a:solidFill>
          </a:ln>
          <a:effectLst>
            <a:outerShdw blurRad="152400" dist="317500" dir="5400000" sx="90000" sy="-19000" rotWithShape="0">
              <a:prstClr val="black">
                <a:alpha val="15000"/>
              </a:prstClr>
            </a:outerShdw>
          </a:effectLst>
        </p:spPr>
        <p:txBody>
          <a:bodyPr>
            <a:normAutofit/>
          </a:bodyPr>
          <a:lstStyle/>
          <a:p>
            <a:r>
              <a:rPr lang="it-IT" sz="2400" b="1" dirty="0" err="1" smtClean="0">
                <a:ea typeface="Verdana" pitchFamily="34" charset="0"/>
                <a:cs typeface="Verdana" pitchFamily="34" charset="0"/>
              </a:rPr>
              <a:t>Responsibilità</a:t>
            </a:r>
            <a:r>
              <a:rPr lang="it-IT" sz="2400" b="1" dirty="0" smtClean="0">
                <a:ea typeface="Verdana" pitchFamily="34" charset="0"/>
                <a:cs typeface="Verdana" pitchFamily="34" charset="0"/>
              </a:rPr>
              <a:t> del pilota </a:t>
            </a:r>
            <a:r>
              <a:rPr lang="it-IT" sz="2400" i="1" dirty="0" smtClean="0">
                <a:solidFill>
                  <a:srgbClr val="000099"/>
                </a:solidFill>
                <a:latin typeface="Verdana" pitchFamily="34" charset="0"/>
                <a:ea typeface="Verdana" pitchFamily="34" charset="0"/>
                <a:cs typeface="Verdana" pitchFamily="34" charset="0"/>
              </a:rPr>
              <a:t/>
            </a:r>
            <a:br>
              <a:rPr lang="it-IT" sz="2400" i="1" dirty="0" smtClean="0">
                <a:solidFill>
                  <a:srgbClr val="000099"/>
                </a:solidFill>
                <a:latin typeface="Verdana" pitchFamily="34" charset="0"/>
                <a:ea typeface="Verdana" pitchFamily="34" charset="0"/>
                <a:cs typeface="Verdana" pitchFamily="34" charset="0"/>
              </a:rPr>
            </a:br>
            <a:r>
              <a:rPr lang="it-IT" sz="2400" i="1" dirty="0" smtClean="0">
                <a:solidFill>
                  <a:srgbClr val="000099"/>
                </a:solidFill>
                <a:latin typeface="Verdana" pitchFamily="34" charset="0"/>
                <a:ea typeface="Verdana" pitchFamily="34" charset="0"/>
                <a:cs typeface="Verdana" pitchFamily="34" charset="0"/>
              </a:rPr>
              <a:t/>
            </a:r>
            <a:br>
              <a:rPr lang="it-IT" sz="2400" i="1" dirty="0" smtClean="0">
                <a:solidFill>
                  <a:srgbClr val="000099"/>
                </a:solidFill>
                <a:latin typeface="Verdana" pitchFamily="34" charset="0"/>
                <a:ea typeface="Verdana" pitchFamily="34" charset="0"/>
                <a:cs typeface="Verdana" pitchFamily="34" charset="0"/>
              </a:rPr>
            </a:br>
            <a:r>
              <a:rPr lang="it-IT" sz="2400" dirty="0" smtClean="0">
                <a:ea typeface="Verdana" pitchFamily="34" charset="0"/>
                <a:cs typeface="Verdana" pitchFamily="34" charset="0"/>
              </a:rPr>
              <a:t> </a:t>
            </a:r>
            <a:r>
              <a:rPr lang="it-IT" sz="1600" i="1" dirty="0" smtClean="0">
                <a:latin typeface="Verdana" pitchFamily="34" charset="0"/>
                <a:ea typeface="Verdana" pitchFamily="34" charset="0"/>
                <a:cs typeface="Verdana" pitchFamily="34" charset="0"/>
              </a:rPr>
              <a:t>ICAO </a:t>
            </a:r>
            <a:r>
              <a:rPr lang="it-IT" sz="1600" i="1" dirty="0" err="1" smtClean="0">
                <a:latin typeface="Verdana" pitchFamily="34" charset="0"/>
                <a:ea typeface="Verdana" pitchFamily="34" charset="0"/>
                <a:cs typeface="Verdana" pitchFamily="34" charset="0"/>
              </a:rPr>
              <a:t>Annex</a:t>
            </a:r>
            <a:r>
              <a:rPr lang="it-IT" sz="1600" i="1" dirty="0" smtClean="0">
                <a:latin typeface="Verdana" pitchFamily="34" charset="0"/>
                <a:ea typeface="Verdana" pitchFamily="34" charset="0"/>
                <a:cs typeface="Verdana" pitchFamily="34" charset="0"/>
              </a:rPr>
              <a:t> II</a:t>
            </a:r>
            <a:r>
              <a:rPr lang="it-IT" sz="2400" dirty="0" smtClean="0">
                <a:ea typeface="Verdana" pitchFamily="34" charset="0"/>
                <a:cs typeface="Verdana" pitchFamily="34" charset="0"/>
              </a:rPr>
              <a:t/>
            </a:r>
            <a:br>
              <a:rPr lang="it-IT" sz="2400" dirty="0" smtClean="0">
                <a:ea typeface="Verdana" pitchFamily="34" charset="0"/>
                <a:cs typeface="Verdana" pitchFamily="34" charset="0"/>
              </a:rPr>
            </a:br>
            <a:r>
              <a:rPr lang="it-IT" sz="2400" dirty="0" smtClean="0">
                <a:ea typeface="Verdana" pitchFamily="34" charset="0"/>
                <a:cs typeface="Verdana" pitchFamily="34" charset="0"/>
              </a:rPr>
              <a:t> </a:t>
            </a:r>
            <a:br>
              <a:rPr lang="it-IT" sz="2400" dirty="0" smtClean="0">
                <a:ea typeface="Verdana" pitchFamily="34" charset="0"/>
                <a:cs typeface="Verdana" pitchFamily="34" charset="0"/>
              </a:rPr>
            </a:br>
            <a:r>
              <a:rPr lang="en-US" sz="2400" dirty="0" smtClean="0"/>
              <a:t>An aircraft shall not be operated in a negligent or reckless</a:t>
            </a:r>
            <a:br>
              <a:rPr lang="en-US" sz="2400" dirty="0" smtClean="0"/>
            </a:br>
            <a:r>
              <a:rPr lang="en-US" sz="2400" dirty="0" smtClean="0"/>
              <a:t>manner so as to endanger life or property of others.</a:t>
            </a:r>
            <a:endParaRPr lang="it-IT" sz="2400" dirty="0" smtClean="0">
              <a:ea typeface="Verdana" pitchFamily="34" charset="0"/>
              <a:cs typeface="Verdana" pitchFamily="34" charset="0"/>
            </a:endParaRPr>
          </a:p>
        </p:txBody>
      </p:sp>
      <p:sp>
        <p:nvSpPr>
          <p:cNvPr id="8" name="Segnaposto data 7"/>
          <p:cNvSpPr>
            <a:spLocks noGrp="1"/>
          </p:cNvSpPr>
          <p:nvPr>
            <p:ph type="dt" sz="half" idx="10"/>
          </p:nvPr>
        </p:nvSpPr>
        <p:spPr/>
        <p:txBody>
          <a:bodyPr/>
          <a:lstStyle/>
          <a:p>
            <a:r>
              <a:rPr lang="it-IT" smtClean="0"/>
              <a:t>29/04/2014</a:t>
            </a:r>
            <a:endParaRPr lang="it-IT"/>
          </a:p>
        </p:txBody>
      </p:sp>
      <p:pic>
        <p:nvPicPr>
          <p:cNvPr id="9" name="Picture 10"/>
          <p:cNvPicPr>
            <a:picLocks noChangeAspect="1" noChangeArrowheads="1"/>
          </p:cNvPicPr>
          <p:nvPr/>
        </p:nvPicPr>
        <p:blipFill>
          <a:blip r:embed="rId2" cstate="print"/>
          <a:srcRect/>
          <a:stretch>
            <a:fillRect/>
          </a:stretch>
        </p:blipFill>
        <p:spPr bwMode="auto">
          <a:xfrm>
            <a:off x="0" y="0"/>
            <a:ext cx="395536" cy="6858000"/>
          </a:xfrm>
          <a:prstGeom prst="rect">
            <a:avLst/>
          </a:prstGeom>
          <a:ln>
            <a:noFill/>
          </a:ln>
          <a:effectLst>
            <a:outerShdw blurRad="190500" algn="tl" rotWithShape="0">
              <a:srgbClr val="000000">
                <a:alpha val="70000"/>
              </a:srgbClr>
            </a:outerShdw>
          </a:effectLst>
        </p:spPr>
      </p:pic>
      <p:pic>
        <p:nvPicPr>
          <p:cNvPr id="10" name="Segnaposto contenuto 4" descr="ala_bianca_quella-vera.gif"/>
          <p:cNvPicPr>
            <a:picLocks noChangeAspect="1"/>
          </p:cNvPicPr>
          <p:nvPr/>
        </p:nvPicPr>
        <p:blipFill>
          <a:blip r:embed="rId3" cstate="print"/>
          <a:stretch>
            <a:fillRect/>
          </a:stretch>
        </p:blipFill>
        <p:spPr>
          <a:xfrm>
            <a:off x="8532440" y="5925280"/>
            <a:ext cx="504056" cy="583901"/>
          </a:xfrm>
          <a:prstGeom prst="rect">
            <a:avLst/>
          </a:prstGeom>
        </p:spPr>
      </p:pic>
      <p:sp>
        <p:nvSpPr>
          <p:cNvPr id="7" name="Segnaposto numero diapositiva 6"/>
          <p:cNvSpPr>
            <a:spLocks noGrp="1"/>
          </p:cNvSpPr>
          <p:nvPr>
            <p:ph type="sldNum" sz="quarter" idx="12"/>
          </p:nvPr>
        </p:nvSpPr>
        <p:spPr/>
        <p:txBody>
          <a:bodyPr/>
          <a:lstStyle/>
          <a:p>
            <a:fld id="{A3F9989B-F2D6-4B59-AB53-E5FAB79C1883}" type="slidenum">
              <a:rPr lang="it-IT" smtClean="0"/>
              <a:pPr/>
              <a:t>24</a:t>
            </a:fld>
            <a:endParaRPr lang="it-IT"/>
          </a:p>
        </p:txBody>
      </p:sp>
      <p:sp>
        <p:nvSpPr>
          <p:cNvPr id="11" name="Segnaposto piè di pagina 10"/>
          <p:cNvSpPr>
            <a:spLocks noGrp="1"/>
          </p:cNvSpPr>
          <p:nvPr>
            <p:ph type="ftr" sz="quarter" idx="11"/>
          </p:nvPr>
        </p:nvSpPr>
        <p:spPr/>
        <p:txBody>
          <a:bodyPr/>
          <a:lstStyle/>
          <a:p>
            <a:r>
              <a:rPr lang="it-IT" smtClean="0"/>
              <a:t>Regolamento ENAC sui SAPR</a:t>
            </a:r>
            <a:endParaRPr lang="it-IT"/>
          </a:p>
        </p:txBody>
      </p:sp>
    </p:spTree>
  </p:cSld>
  <p:clrMapOvr>
    <a:masterClrMapping/>
  </p:clrMapOvr>
  <p:transition spd="slow">
    <p:strips dir="l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899592" y="1196752"/>
            <a:ext cx="7787312" cy="4248472"/>
          </a:xfrm>
          <a:prstGeom prst="round2DiagRect">
            <a:avLst/>
          </a:prstGeom>
          <a:noFill/>
          <a:ln w="12700" cap="flat" algn="ctr">
            <a:solidFill>
              <a:srgbClr val="800029"/>
            </a:solidFill>
          </a:ln>
          <a:effectLst>
            <a:outerShdw blurRad="152400" dist="317500" dir="5400000" sx="90000" sy="-19000" rotWithShape="0">
              <a:prstClr val="black">
                <a:alpha val="15000"/>
              </a:prstClr>
            </a:outerShdw>
          </a:effectLst>
        </p:spPr>
        <p:txBody>
          <a:bodyPr>
            <a:normAutofit fontScale="90000"/>
          </a:bodyPr>
          <a:lstStyle/>
          <a:p>
            <a:r>
              <a:rPr lang="it-IT" sz="1800" i="1" dirty="0" smtClean="0">
                <a:latin typeface="Verdana" pitchFamily="34" charset="0"/>
                <a:ea typeface="Verdana" pitchFamily="34" charset="0"/>
                <a:cs typeface="Verdana" pitchFamily="34" charset="0"/>
              </a:rPr>
              <a:t/>
            </a:r>
            <a:br>
              <a:rPr lang="it-IT" sz="1800" i="1" dirty="0" smtClean="0">
                <a:latin typeface="Verdana" pitchFamily="34" charset="0"/>
                <a:ea typeface="Verdana" pitchFamily="34" charset="0"/>
                <a:cs typeface="Verdana" pitchFamily="34" charset="0"/>
              </a:rPr>
            </a:br>
            <a:r>
              <a:rPr lang="it-IT" sz="2400" i="1" dirty="0" smtClean="0">
                <a:solidFill>
                  <a:srgbClr val="000099"/>
                </a:solidFill>
                <a:latin typeface="Verdana" pitchFamily="34" charset="0"/>
                <a:ea typeface="Verdana" pitchFamily="34" charset="0"/>
                <a:cs typeface="Verdana" pitchFamily="34" charset="0"/>
              </a:rPr>
              <a:t> </a:t>
            </a:r>
            <a:br>
              <a:rPr lang="it-IT" sz="2400" i="1" dirty="0" smtClean="0">
                <a:solidFill>
                  <a:srgbClr val="000099"/>
                </a:solidFill>
                <a:latin typeface="Verdana" pitchFamily="34" charset="0"/>
                <a:ea typeface="Verdana" pitchFamily="34" charset="0"/>
                <a:cs typeface="Verdana" pitchFamily="34" charset="0"/>
              </a:rPr>
            </a:br>
            <a:r>
              <a:rPr lang="it-IT" sz="2400" i="1" dirty="0" smtClean="0">
                <a:ea typeface="Verdana" pitchFamily="34" charset="0"/>
                <a:cs typeface="Verdana" pitchFamily="34" charset="0"/>
              </a:rPr>
              <a:t/>
            </a:r>
            <a:br>
              <a:rPr lang="it-IT" sz="2400" i="1" dirty="0" smtClean="0">
                <a:ea typeface="Verdana" pitchFamily="34" charset="0"/>
                <a:cs typeface="Verdana" pitchFamily="34" charset="0"/>
              </a:rPr>
            </a:br>
            <a:r>
              <a:rPr lang="it-IT" sz="2400" i="1" dirty="0" smtClean="0">
                <a:solidFill>
                  <a:srgbClr val="000099"/>
                </a:solidFill>
                <a:latin typeface="Verdana" pitchFamily="34" charset="0"/>
                <a:ea typeface="Verdana" pitchFamily="34" charset="0"/>
                <a:cs typeface="Verdana" pitchFamily="34" charset="0"/>
              </a:rPr>
              <a:t> Regolamento</a:t>
            </a:r>
            <a:br>
              <a:rPr lang="it-IT" sz="2400" i="1" dirty="0" smtClean="0">
                <a:solidFill>
                  <a:srgbClr val="000099"/>
                </a:solidFill>
                <a:latin typeface="Verdana" pitchFamily="34" charset="0"/>
                <a:ea typeface="Verdana" pitchFamily="34" charset="0"/>
                <a:cs typeface="Verdana" pitchFamily="34" charset="0"/>
              </a:rPr>
            </a:br>
            <a:r>
              <a:rPr lang="it-IT" sz="2400" b="1" cap="small" dirty="0" smtClean="0">
                <a:solidFill>
                  <a:srgbClr val="002060"/>
                </a:solidFill>
              </a:rPr>
              <a:t> Mezzi Aerei</a:t>
            </a:r>
            <a:br>
              <a:rPr lang="it-IT" sz="2400" b="1" cap="small" dirty="0" smtClean="0">
                <a:solidFill>
                  <a:srgbClr val="002060"/>
                </a:solidFill>
              </a:rPr>
            </a:br>
            <a:r>
              <a:rPr lang="it-IT" sz="2400" b="1" cap="small" dirty="0" smtClean="0">
                <a:solidFill>
                  <a:srgbClr val="002060"/>
                </a:solidFill>
              </a:rPr>
              <a:t>a Pilotaggio Remoto </a:t>
            </a:r>
            <a:r>
              <a:rPr lang="it-IT" sz="2400" i="1" dirty="0" smtClean="0">
                <a:solidFill>
                  <a:srgbClr val="000099"/>
                </a:solidFill>
                <a:latin typeface="Verdana" pitchFamily="34" charset="0"/>
                <a:ea typeface="Verdana" pitchFamily="34" charset="0"/>
                <a:cs typeface="Verdana" pitchFamily="34" charset="0"/>
              </a:rPr>
              <a:t/>
            </a:r>
            <a:br>
              <a:rPr lang="it-IT" sz="2400" i="1" dirty="0" smtClean="0">
                <a:solidFill>
                  <a:srgbClr val="000099"/>
                </a:solidFill>
                <a:latin typeface="Verdana" pitchFamily="34" charset="0"/>
                <a:ea typeface="Verdana" pitchFamily="34" charset="0"/>
                <a:cs typeface="Verdana" pitchFamily="34" charset="0"/>
              </a:rPr>
            </a:br>
            <a:r>
              <a:rPr lang="it-IT" sz="2400" i="1" dirty="0" smtClean="0">
                <a:solidFill>
                  <a:srgbClr val="000099"/>
                </a:solidFill>
                <a:latin typeface="Verdana" pitchFamily="34" charset="0"/>
                <a:ea typeface="Verdana" pitchFamily="34" charset="0"/>
                <a:cs typeface="Verdana" pitchFamily="34" charset="0"/>
              </a:rPr>
              <a:t/>
            </a:r>
            <a:br>
              <a:rPr lang="it-IT" sz="2400" i="1" dirty="0" smtClean="0">
                <a:solidFill>
                  <a:srgbClr val="000099"/>
                </a:solidFill>
                <a:latin typeface="Verdana" pitchFamily="34" charset="0"/>
                <a:ea typeface="Verdana" pitchFamily="34" charset="0"/>
                <a:cs typeface="Verdana" pitchFamily="34" charset="0"/>
              </a:rPr>
            </a:br>
            <a:r>
              <a:rPr lang="it-IT" sz="2400" i="1" dirty="0" smtClean="0">
                <a:ea typeface="Verdana" pitchFamily="34" charset="0"/>
                <a:cs typeface="Verdana" pitchFamily="34" charset="0"/>
              </a:rPr>
              <a:t>La perdita umana e lesioni gravi </a:t>
            </a:r>
            <a:br>
              <a:rPr lang="it-IT" sz="2400" i="1" dirty="0" smtClean="0">
                <a:ea typeface="Verdana" pitchFamily="34" charset="0"/>
                <a:cs typeface="Verdana" pitchFamily="34" charset="0"/>
              </a:rPr>
            </a:br>
            <a:r>
              <a:rPr lang="it-IT" sz="2400" i="1" dirty="0" smtClean="0">
                <a:ea typeface="Verdana" pitchFamily="34" charset="0"/>
                <a:cs typeface="Verdana" pitchFamily="34" charset="0"/>
              </a:rPr>
              <a:t>costituiscono un evento catastrofico</a:t>
            </a:r>
            <a:br>
              <a:rPr lang="it-IT" sz="2400" i="1" dirty="0" smtClean="0">
                <a:ea typeface="Verdana" pitchFamily="34" charset="0"/>
                <a:cs typeface="Verdana" pitchFamily="34" charset="0"/>
              </a:rPr>
            </a:br>
            <a:r>
              <a:rPr lang="it-IT" sz="2400" i="1" dirty="0" smtClean="0">
                <a:ea typeface="Verdana" pitchFamily="34" charset="0"/>
                <a:cs typeface="Verdana" pitchFamily="34" charset="0"/>
              </a:rPr>
              <a:t/>
            </a:r>
            <a:br>
              <a:rPr lang="it-IT" sz="2400" i="1" dirty="0" smtClean="0">
                <a:ea typeface="Verdana" pitchFamily="34" charset="0"/>
                <a:cs typeface="Verdana" pitchFamily="34" charset="0"/>
              </a:rPr>
            </a:br>
            <a:r>
              <a:rPr lang="it-IT" sz="2400" i="1" dirty="0" smtClean="0">
                <a:ea typeface="Verdana" pitchFamily="34" charset="0"/>
                <a:cs typeface="Verdana" pitchFamily="34" charset="0"/>
              </a:rPr>
              <a:t>i danni alle proprietà non sono considerate se non per gli effetti indiretti sulle persone e la comunità</a:t>
            </a:r>
            <a:br>
              <a:rPr lang="it-IT" sz="2400" i="1" dirty="0" smtClean="0">
                <a:ea typeface="Verdana" pitchFamily="34" charset="0"/>
                <a:cs typeface="Verdana" pitchFamily="34" charset="0"/>
              </a:rPr>
            </a:br>
            <a:endParaRPr lang="it-IT" sz="2000" i="1" dirty="0" smtClean="0">
              <a:ea typeface="Verdana" pitchFamily="34" charset="0"/>
              <a:cs typeface="Verdana" pitchFamily="34" charset="0"/>
            </a:endParaRPr>
          </a:p>
        </p:txBody>
      </p:sp>
      <p:sp>
        <p:nvSpPr>
          <p:cNvPr id="8" name="Segnaposto data 7"/>
          <p:cNvSpPr>
            <a:spLocks noGrp="1"/>
          </p:cNvSpPr>
          <p:nvPr>
            <p:ph type="dt" sz="half" idx="10"/>
          </p:nvPr>
        </p:nvSpPr>
        <p:spPr/>
        <p:txBody>
          <a:bodyPr/>
          <a:lstStyle/>
          <a:p>
            <a:r>
              <a:rPr lang="it-IT" smtClean="0"/>
              <a:t>29/04/2014</a:t>
            </a:r>
            <a:endParaRPr lang="it-IT"/>
          </a:p>
        </p:txBody>
      </p:sp>
      <p:pic>
        <p:nvPicPr>
          <p:cNvPr id="9" name="Picture 10"/>
          <p:cNvPicPr>
            <a:picLocks noChangeAspect="1" noChangeArrowheads="1"/>
          </p:cNvPicPr>
          <p:nvPr/>
        </p:nvPicPr>
        <p:blipFill>
          <a:blip r:embed="rId2" cstate="print"/>
          <a:srcRect/>
          <a:stretch>
            <a:fillRect/>
          </a:stretch>
        </p:blipFill>
        <p:spPr bwMode="auto">
          <a:xfrm>
            <a:off x="0" y="0"/>
            <a:ext cx="395536" cy="6858000"/>
          </a:xfrm>
          <a:prstGeom prst="rect">
            <a:avLst/>
          </a:prstGeom>
          <a:ln>
            <a:noFill/>
          </a:ln>
          <a:effectLst>
            <a:outerShdw blurRad="190500" algn="tl" rotWithShape="0">
              <a:srgbClr val="000000">
                <a:alpha val="70000"/>
              </a:srgbClr>
            </a:outerShdw>
          </a:effectLst>
        </p:spPr>
      </p:pic>
      <p:pic>
        <p:nvPicPr>
          <p:cNvPr id="10" name="Segnaposto contenuto 4" descr="ala_bianca_quella-vera.gif"/>
          <p:cNvPicPr>
            <a:picLocks noChangeAspect="1"/>
          </p:cNvPicPr>
          <p:nvPr/>
        </p:nvPicPr>
        <p:blipFill>
          <a:blip r:embed="rId3" cstate="print"/>
          <a:stretch>
            <a:fillRect/>
          </a:stretch>
        </p:blipFill>
        <p:spPr>
          <a:xfrm>
            <a:off x="8532440" y="5925280"/>
            <a:ext cx="504056" cy="583901"/>
          </a:xfrm>
          <a:prstGeom prst="rect">
            <a:avLst/>
          </a:prstGeom>
        </p:spPr>
      </p:pic>
      <p:sp>
        <p:nvSpPr>
          <p:cNvPr id="7" name="Segnaposto numero diapositiva 6"/>
          <p:cNvSpPr>
            <a:spLocks noGrp="1"/>
          </p:cNvSpPr>
          <p:nvPr>
            <p:ph type="sldNum" sz="quarter" idx="12"/>
          </p:nvPr>
        </p:nvSpPr>
        <p:spPr/>
        <p:txBody>
          <a:bodyPr/>
          <a:lstStyle/>
          <a:p>
            <a:fld id="{A3F9989B-F2D6-4B59-AB53-E5FAB79C1883}" type="slidenum">
              <a:rPr lang="it-IT" smtClean="0"/>
              <a:pPr/>
              <a:t>25</a:t>
            </a:fld>
            <a:endParaRPr lang="it-IT"/>
          </a:p>
        </p:txBody>
      </p:sp>
      <p:sp>
        <p:nvSpPr>
          <p:cNvPr id="11" name="Segnaposto piè di pagina 10"/>
          <p:cNvSpPr>
            <a:spLocks noGrp="1"/>
          </p:cNvSpPr>
          <p:nvPr>
            <p:ph type="ftr" sz="quarter" idx="11"/>
          </p:nvPr>
        </p:nvSpPr>
        <p:spPr/>
        <p:txBody>
          <a:bodyPr/>
          <a:lstStyle/>
          <a:p>
            <a:r>
              <a:rPr lang="it-IT" smtClean="0"/>
              <a:t>Regolamento ENAC sui SAPR</a:t>
            </a:r>
            <a:endParaRPr lang="it-IT"/>
          </a:p>
        </p:txBody>
      </p:sp>
    </p:spTree>
  </p:cSld>
  <p:clrMapOvr>
    <a:masterClrMapping/>
  </p:clrMapOvr>
  <p:transition spd="slow">
    <p:strips dir="l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827584" y="980728"/>
            <a:ext cx="7848872" cy="4392488"/>
          </a:xfrm>
          <a:prstGeom prst="round2DiagRect">
            <a:avLst/>
          </a:prstGeom>
          <a:noFill/>
          <a:ln w="12700" cap="flat" algn="ctr">
            <a:solidFill>
              <a:srgbClr val="800029"/>
            </a:solidFill>
          </a:ln>
          <a:effectLst>
            <a:outerShdw blurRad="152400" dist="317500" dir="5400000" sx="90000" sy="-19000" rotWithShape="0">
              <a:prstClr val="black">
                <a:alpha val="15000"/>
              </a:prstClr>
            </a:outerShdw>
          </a:effectLst>
        </p:spPr>
        <p:txBody>
          <a:bodyPr>
            <a:normAutofit fontScale="90000"/>
          </a:bodyPr>
          <a:lstStyle/>
          <a:p>
            <a:r>
              <a:rPr lang="it-IT" sz="2400" dirty="0" smtClean="0">
                <a:ea typeface="Verdana" pitchFamily="34" charset="0"/>
                <a:cs typeface="Verdana" pitchFamily="34" charset="0"/>
              </a:rPr>
              <a:t/>
            </a:r>
            <a:br>
              <a:rPr lang="it-IT" sz="2400" dirty="0" smtClean="0">
                <a:ea typeface="Verdana" pitchFamily="34" charset="0"/>
                <a:cs typeface="Verdana" pitchFamily="34" charset="0"/>
              </a:rPr>
            </a:br>
            <a:r>
              <a:rPr lang="it-IT" sz="2400" dirty="0" smtClean="0">
                <a:ea typeface="Verdana" pitchFamily="34" charset="0"/>
                <a:cs typeface="Verdana" pitchFamily="34" charset="0"/>
              </a:rPr>
              <a:t/>
            </a:r>
            <a:br>
              <a:rPr lang="it-IT" sz="2400" dirty="0" smtClean="0">
                <a:ea typeface="Verdana" pitchFamily="34" charset="0"/>
                <a:cs typeface="Verdana" pitchFamily="34" charset="0"/>
              </a:rPr>
            </a:br>
            <a:r>
              <a:rPr lang="it-IT" sz="2200" i="1" dirty="0" smtClean="0">
                <a:solidFill>
                  <a:srgbClr val="000099"/>
                </a:solidFill>
                <a:latin typeface="Verdana" pitchFamily="34" charset="0"/>
                <a:ea typeface="Verdana" pitchFamily="34" charset="0"/>
                <a:cs typeface="Verdana" pitchFamily="34" charset="0"/>
              </a:rPr>
              <a:t> Regolamento</a:t>
            </a:r>
            <a:br>
              <a:rPr lang="it-IT" sz="2200" i="1" dirty="0" smtClean="0">
                <a:solidFill>
                  <a:srgbClr val="000099"/>
                </a:solidFill>
                <a:latin typeface="Verdana" pitchFamily="34" charset="0"/>
                <a:ea typeface="Verdana" pitchFamily="34" charset="0"/>
                <a:cs typeface="Verdana" pitchFamily="34" charset="0"/>
              </a:rPr>
            </a:br>
            <a:r>
              <a:rPr lang="it-IT" sz="2400" b="1" cap="small" dirty="0" smtClean="0">
                <a:solidFill>
                  <a:srgbClr val="002060"/>
                </a:solidFill>
              </a:rPr>
              <a:t> Mezzi Aerei</a:t>
            </a:r>
            <a:br>
              <a:rPr lang="it-IT" sz="2400" b="1" cap="small" dirty="0" smtClean="0">
                <a:solidFill>
                  <a:srgbClr val="002060"/>
                </a:solidFill>
              </a:rPr>
            </a:br>
            <a:r>
              <a:rPr lang="it-IT" sz="2400" b="1" cap="small" dirty="0" smtClean="0">
                <a:solidFill>
                  <a:srgbClr val="002060"/>
                </a:solidFill>
              </a:rPr>
              <a:t>a Pilotaggio Remoto </a:t>
            </a:r>
            <a:r>
              <a:rPr lang="it-IT" sz="1800" i="1" dirty="0" smtClean="0">
                <a:solidFill>
                  <a:srgbClr val="000099"/>
                </a:solidFill>
                <a:latin typeface="Verdana" pitchFamily="34" charset="0"/>
                <a:ea typeface="Verdana" pitchFamily="34" charset="0"/>
                <a:cs typeface="Verdana" pitchFamily="34" charset="0"/>
              </a:rPr>
              <a:t/>
            </a:r>
            <a:br>
              <a:rPr lang="it-IT" sz="1800" i="1" dirty="0" smtClean="0">
                <a:solidFill>
                  <a:srgbClr val="000099"/>
                </a:solidFill>
                <a:latin typeface="Verdana" pitchFamily="34" charset="0"/>
                <a:ea typeface="Verdana" pitchFamily="34" charset="0"/>
                <a:cs typeface="Verdana" pitchFamily="34" charset="0"/>
              </a:rPr>
            </a:br>
            <a:r>
              <a:rPr lang="it-IT" sz="1800" i="1" dirty="0" smtClean="0">
                <a:latin typeface="Verdana" pitchFamily="34" charset="0"/>
                <a:ea typeface="Verdana" pitchFamily="34" charset="0"/>
                <a:cs typeface="Verdana" pitchFamily="34" charset="0"/>
              </a:rPr>
              <a:t> art. 20</a:t>
            </a:r>
            <a:r>
              <a:rPr lang="it-IT" sz="2400" dirty="0" smtClean="0">
                <a:ea typeface="Verdana" pitchFamily="34" charset="0"/>
                <a:cs typeface="Verdana" pitchFamily="34" charset="0"/>
              </a:rPr>
              <a:t/>
            </a:r>
            <a:br>
              <a:rPr lang="it-IT" sz="2400" dirty="0" smtClean="0">
                <a:ea typeface="Verdana" pitchFamily="34" charset="0"/>
                <a:cs typeface="Verdana" pitchFamily="34" charset="0"/>
              </a:rPr>
            </a:br>
            <a:r>
              <a:rPr lang="it-IT" sz="2400" dirty="0" smtClean="0">
                <a:ea typeface="Verdana" pitchFamily="34" charset="0"/>
                <a:cs typeface="Verdana" pitchFamily="34" charset="0"/>
              </a:rPr>
              <a:t/>
            </a:r>
            <a:br>
              <a:rPr lang="it-IT" sz="2400" dirty="0" smtClean="0">
                <a:ea typeface="Verdana" pitchFamily="34" charset="0"/>
                <a:cs typeface="Verdana" pitchFamily="34" charset="0"/>
              </a:rPr>
            </a:br>
            <a:r>
              <a:rPr lang="en-GB" sz="2800" dirty="0" smtClean="0"/>
              <a:t> con </a:t>
            </a:r>
            <a:r>
              <a:rPr lang="en-GB" sz="2800" dirty="0" err="1" smtClean="0"/>
              <a:t>il</a:t>
            </a:r>
            <a:r>
              <a:rPr lang="en-GB" sz="2800" dirty="0" smtClean="0"/>
              <a:t> </a:t>
            </a:r>
            <a:r>
              <a:rPr lang="en-GB" sz="2800" dirty="0" err="1" smtClean="0"/>
              <a:t>riconoscimento</a:t>
            </a:r>
            <a:r>
              <a:rPr lang="en-GB" sz="2800" dirty="0" smtClean="0"/>
              <a:t> </a:t>
            </a:r>
            <a:r>
              <a:rPr lang="en-GB" sz="2800" dirty="0" err="1" smtClean="0"/>
              <a:t>di</a:t>
            </a:r>
            <a:r>
              <a:rPr lang="en-GB" sz="2800" dirty="0" smtClean="0"/>
              <a:t> SAPR </a:t>
            </a:r>
            <a:br>
              <a:rPr lang="en-GB" sz="2800" dirty="0" smtClean="0"/>
            </a:br>
            <a:r>
              <a:rPr lang="en-GB" sz="2800" dirty="0" smtClean="0"/>
              <a:t>come </a:t>
            </a:r>
            <a:r>
              <a:rPr lang="en-GB" sz="2800" dirty="0" err="1" smtClean="0"/>
              <a:t>aeromobile</a:t>
            </a:r>
            <a:r>
              <a:rPr lang="en-GB" sz="2800" dirty="0" smtClean="0"/>
              <a:t/>
            </a:r>
            <a:br>
              <a:rPr lang="en-GB" sz="2800" dirty="0" smtClean="0"/>
            </a:br>
            <a:r>
              <a:rPr lang="en-GB" sz="2800" dirty="0" smtClean="0"/>
              <a:t>è </a:t>
            </a:r>
            <a:r>
              <a:rPr lang="en-GB" sz="2800" dirty="0" err="1" smtClean="0"/>
              <a:t>obbligatoria</a:t>
            </a:r>
            <a:r>
              <a:rPr lang="en-GB" sz="2800" dirty="0" smtClean="0"/>
              <a:t> la </a:t>
            </a:r>
            <a:r>
              <a:rPr lang="en-GB" sz="2800" dirty="0" err="1" smtClean="0"/>
              <a:t>stipula</a:t>
            </a:r>
            <a:r>
              <a:rPr lang="en-GB" sz="2800" dirty="0" smtClean="0"/>
              <a:t> </a:t>
            </a:r>
            <a:r>
              <a:rPr lang="en-GB" sz="2800" dirty="0" err="1" smtClean="0"/>
              <a:t>dell’assicurazione</a:t>
            </a:r>
            <a:r>
              <a:rPr lang="en-GB" sz="2800" dirty="0" smtClean="0"/>
              <a:t> verso </a:t>
            </a:r>
            <a:r>
              <a:rPr lang="en-GB" sz="2800" dirty="0" err="1" smtClean="0"/>
              <a:t>terzi</a:t>
            </a:r>
            <a:r>
              <a:rPr lang="en-GB" sz="2800" dirty="0" smtClean="0"/>
              <a:t/>
            </a:r>
            <a:br>
              <a:rPr lang="en-GB" sz="2800" dirty="0" smtClean="0"/>
            </a:br>
            <a:r>
              <a:rPr lang="it-IT" sz="2400" dirty="0" smtClean="0">
                <a:ea typeface="Verdana" pitchFamily="34" charset="0"/>
                <a:cs typeface="Verdana" pitchFamily="34" charset="0"/>
              </a:rPr>
              <a:t/>
            </a:r>
            <a:br>
              <a:rPr lang="it-IT" sz="2400" dirty="0" smtClean="0">
                <a:ea typeface="Verdana" pitchFamily="34" charset="0"/>
                <a:cs typeface="Verdana" pitchFamily="34" charset="0"/>
              </a:rPr>
            </a:br>
            <a:r>
              <a:rPr lang="it-IT" sz="2000" dirty="0" smtClean="0"/>
              <a:t>la copertura minima non può essere inferiore ai limiti </a:t>
            </a:r>
            <a:br>
              <a:rPr lang="it-IT" sz="2000" dirty="0" smtClean="0"/>
            </a:br>
            <a:r>
              <a:rPr lang="it-IT" sz="2000" dirty="0" smtClean="0"/>
              <a:t>della tabella dell’art 7 EU </a:t>
            </a:r>
            <a:r>
              <a:rPr lang="it-IT" sz="2000" dirty="0" err="1" smtClean="0"/>
              <a:t>Reg</a:t>
            </a:r>
            <a:r>
              <a:rPr lang="it-IT" sz="2000" dirty="0" smtClean="0"/>
              <a:t> 785/2004</a:t>
            </a:r>
            <a:r>
              <a:rPr lang="it-IT" sz="2400" dirty="0" smtClean="0">
                <a:ea typeface="Verdana" pitchFamily="34" charset="0"/>
                <a:cs typeface="Verdana" pitchFamily="34" charset="0"/>
              </a:rPr>
              <a:t/>
            </a:r>
            <a:br>
              <a:rPr lang="it-IT" sz="2400" dirty="0" smtClean="0">
                <a:ea typeface="Verdana" pitchFamily="34" charset="0"/>
                <a:cs typeface="Verdana" pitchFamily="34" charset="0"/>
              </a:rPr>
            </a:br>
            <a:r>
              <a:rPr lang="it-IT" sz="2400" dirty="0" smtClean="0">
                <a:ea typeface="Verdana" pitchFamily="34" charset="0"/>
                <a:cs typeface="Verdana" pitchFamily="34" charset="0"/>
              </a:rPr>
              <a:t/>
            </a:r>
            <a:br>
              <a:rPr lang="it-IT" sz="2400" dirty="0" smtClean="0">
                <a:ea typeface="Verdana" pitchFamily="34" charset="0"/>
                <a:cs typeface="Verdana" pitchFamily="34" charset="0"/>
              </a:rPr>
            </a:br>
            <a:r>
              <a:rPr lang="it-IT" sz="2400" dirty="0" smtClean="0">
                <a:ea typeface="Verdana" pitchFamily="34" charset="0"/>
                <a:cs typeface="Verdana" pitchFamily="34" charset="0"/>
              </a:rPr>
              <a:t/>
            </a:r>
            <a:br>
              <a:rPr lang="it-IT" sz="2400" dirty="0" smtClean="0">
                <a:ea typeface="Verdana" pitchFamily="34" charset="0"/>
                <a:cs typeface="Verdana" pitchFamily="34" charset="0"/>
              </a:rPr>
            </a:br>
            <a:endParaRPr lang="it-IT" sz="2400" dirty="0" smtClean="0">
              <a:ea typeface="Verdana" pitchFamily="34" charset="0"/>
              <a:cs typeface="Verdana" pitchFamily="34" charset="0"/>
            </a:endParaRPr>
          </a:p>
        </p:txBody>
      </p:sp>
      <p:sp>
        <p:nvSpPr>
          <p:cNvPr id="8" name="Segnaposto data 7"/>
          <p:cNvSpPr>
            <a:spLocks noGrp="1"/>
          </p:cNvSpPr>
          <p:nvPr>
            <p:ph type="dt" sz="half" idx="10"/>
          </p:nvPr>
        </p:nvSpPr>
        <p:spPr/>
        <p:txBody>
          <a:bodyPr/>
          <a:lstStyle/>
          <a:p>
            <a:r>
              <a:rPr lang="it-IT" smtClean="0"/>
              <a:t>29/04/2014</a:t>
            </a:r>
            <a:endParaRPr lang="it-IT"/>
          </a:p>
        </p:txBody>
      </p:sp>
      <p:pic>
        <p:nvPicPr>
          <p:cNvPr id="9" name="Picture 10"/>
          <p:cNvPicPr>
            <a:picLocks noChangeAspect="1" noChangeArrowheads="1"/>
          </p:cNvPicPr>
          <p:nvPr/>
        </p:nvPicPr>
        <p:blipFill>
          <a:blip r:embed="rId2" cstate="print"/>
          <a:srcRect/>
          <a:stretch>
            <a:fillRect/>
          </a:stretch>
        </p:blipFill>
        <p:spPr bwMode="auto">
          <a:xfrm>
            <a:off x="0" y="0"/>
            <a:ext cx="395536" cy="6858000"/>
          </a:xfrm>
          <a:prstGeom prst="rect">
            <a:avLst/>
          </a:prstGeom>
          <a:ln>
            <a:noFill/>
          </a:ln>
          <a:effectLst>
            <a:outerShdw blurRad="190500" algn="tl" rotWithShape="0">
              <a:srgbClr val="000000">
                <a:alpha val="70000"/>
              </a:srgbClr>
            </a:outerShdw>
          </a:effectLst>
        </p:spPr>
      </p:pic>
      <p:pic>
        <p:nvPicPr>
          <p:cNvPr id="10" name="Segnaposto contenuto 4" descr="ala_bianca_quella-vera.gif"/>
          <p:cNvPicPr>
            <a:picLocks noChangeAspect="1"/>
          </p:cNvPicPr>
          <p:nvPr/>
        </p:nvPicPr>
        <p:blipFill>
          <a:blip r:embed="rId3" cstate="print"/>
          <a:stretch>
            <a:fillRect/>
          </a:stretch>
        </p:blipFill>
        <p:spPr>
          <a:xfrm>
            <a:off x="8532440" y="5925280"/>
            <a:ext cx="504056" cy="583901"/>
          </a:xfrm>
          <a:prstGeom prst="rect">
            <a:avLst/>
          </a:prstGeom>
        </p:spPr>
      </p:pic>
      <p:sp>
        <p:nvSpPr>
          <p:cNvPr id="7" name="Segnaposto numero diapositiva 6"/>
          <p:cNvSpPr>
            <a:spLocks noGrp="1"/>
          </p:cNvSpPr>
          <p:nvPr>
            <p:ph type="sldNum" sz="quarter" idx="12"/>
          </p:nvPr>
        </p:nvSpPr>
        <p:spPr/>
        <p:txBody>
          <a:bodyPr/>
          <a:lstStyle/>
          <a:p>
            <a:fld id="{A3F9989B-F2D6-4B59-AB53-E5FAB79C1883}" type="slidenum">
              <a:rPr lang="it-IT" smtClean="0"/>
              <a:pPr/>
              <a:t>26</a:t>
            </a:fld>
            <a:endParaRPr lang="it-IT"/>
          </a:p>
        </p:txBody>
      </p:sp>
      <p:sp>
        <p:nvSpPr>
          <p:cNvPr id="11" name="Segnaposto piè di pagina 10"/>
          <p:cNvSpPr>
            <a:spLocks noGrp="1"/>
          </p:cNvSpPr>
          <p:nvPr>
            <p:ph type="ftr" sz="quarter" idx="11"/>
          </p:nvPr>
        </p:nvSpPr>
        <p:spPr/>
        <p:txBody>
          <a:bodyPr/>
          <a:lstStyle/>
          <a:p>
            <a:r>
              <a:rPr lang="it-IT" smtClean="0"/>
              <a:t>Regolamento ENAC sui SAPR</a:t>
            </a:r>
            <a:endParaRPr lang="it-IT"/>
          </a:p>
        </p:txBody>
      </p:sp>
    </p:spTree>
  </p:cSld>
  <p:clrMapOvr>
    <a:masterClrMapping/>
  </p:clrMapOvr>
  <p:transition spd="slow">
    <p:strips dir="l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827584" y="932723"/>
            <a:ext cx="7715304" cy="4199388"/>
          </a:xfrm>
          <a:prstGeom prst="round2DiagRect">
            <a:avLst/>
          </a:prstGeom>
          <a:noFill/>
          <a:ln w="12700" cap="flat" algn="ctr">
            <a:solidFill>
              <a:srgbClr val="800029"/>
            </a:solidFill>
          </a:ln>
          <a:effectLst>
            <a:outerShdw blurRad="152400" dist="317500" dir="5400000" sx="90000" sy="-19000" rotWithShape="0">
              <a:prstClr val="black">
                <a:alpha val="15000"/>
              </a:prstClr>
            </a:outerShdw>
          </a:effectLst>
        </p:spPr>
        <p:txBody>
          <a:bodyPr>
            <a:normAutofit/>
          </a:bodyPr>
          <a:lstStyle/>
          <a:p>
            <a:r>
              <a:rPr lang="it-IT" sz="2400" dirty="0" smtClean="0">
                <a:ea typeface="Verdana" pitchFamily="34" charset="0"/>
                <a:cs typeface="Verdana" pitchFamily="34" charset="0"/>
              </a:rPr>
              <a:t>Anche APR</a:t>
            </a:r>
            <a:br>
              <a:rPr lang="it-IT" sz="2400" dirty="0" smtClean="0">
                <a:ea typeface="Verdana" pitchFamily="34" charset="0"/>
                <a:cs typeface="Verdana" pitchFamily="34" charset="0"/>
              </a:rPr>
            </a:br>
            <a:r>
              <a:rPr lang="it-IT" sz="2400" dirty="0" smtClean="0">
                <a:ea typeface="Verdana" pitchFamily="34" charset="0"/>
                <a:cs typeface="Verdana" pitchFamily="34" charset="0"/>
              </a:rPr>
              <a:t>di  pesi e dimensioni ridotte</a:t>
            </a:r>
            <a:br>
              <a:rPr lang="it-IT" sz="2400" dirty="0" smtClean="0">
                <a:ea typeface="Verdana" pitchFamily="34" charset="0"/>
                <a:cs typeface="Verdana" pitchFamily="34" charset="0"/>
              </a:rPr>
            </a:br>
            <a:r>
              <a:rPr lang="it-IT" sz="2400" dirty="0" smtClean="0">
                <a:ea typeface="Verdana" pitchFamily="34" charset="0"/>
                <a:cs typeface="Verdana" pitchFamily="34" charset="0"/>
              </a:rPr>
              <a:t>possono causare danni </a:t>
            </a:r>
            <a:br>
              <a:rPr lang="it-IT" sz="2400" dirty="0" smtClean="0">
                <a:ea typeface="Verdana" pitchFamily="34" charset="0"/>
                <a:cs typeface="Verdana" pitchFamily="34" charset="0"/>
              </a:rPr>
            </a:br>
            <a:r>
              <a:rPr lang="it-IT" sz="2400" dirty="0" smtClean="0">
                <a:ea typeface="Verdana" pitchFamily="34" charset="0"/>
                <a:cs typeface="Verdana" pitchFamily="34" charset="0"/>
              </a:rPr>
              <a:t/>
            </a:r>
            <a:br>
              <a:rPr lang="it-IT" sz="2400" dirty="0" smtClean="0">
                <a:ea typeface="Verdana" pitchFamily="34" charset="0"/>
                <a:cs typeface="Verdana" pitchFamily="34" charset="0"/>
              </a:rPr>
            </a:br>
            <a:r>
              <a:rPr lang="en-GB" sz="2400" b="1" dirty="0" err="1" smtClean="0">
                <a:cs typeface="Arial" charset="0"/>
              </a:rPr>
              <a:t>incidenti</a:t>
            </a:r>
            <a:r>
              <a:rPr lang="en-GB" sz="2400" b="1" dirty="0" smtClean="0">
                <a:cs typeface="Arial" charset="0"/>
              </a:rPr>
              <a:t> </a:t>
            </a:r>
            <a:r>
              <a:rPr lang="en-GB" sz="2400" b="1" dirty="0" err="1" smtClean="0">
                <a:cs typeface="Arial" charset="0"/>
              </a:rPr>
              <a:t>possono</a:t>
            </a:r>
            <a:r>
              <a:rPr lang="en-GB" sz="2400" b="1" dirty="0" smtClean="0">
                <a:cs typeface="Arial" charset="0"/>
              </a:rPr>
              <a:t> </a:t>
            </a:r>
            <a:r>
              <a:rPr lang="en-GB" sz="2400" b="1" dirty="0" err="1" smtClean="0">
                <a:cs typeface="Arial" charset="0"/>
              </a:rPr>
              <a:t>avere</a:t>
            </a:r>
            <a:r>
              <a:rPr lang="en-GB" sz="2400" b="1" dirty="0" smtClean="0">
                <a:cs typeface="Arial" charset="0"/>
              </a:rPr>
              <a:t> </a:t>
            </a:r>
            <a:r>
              <a:rPr lang="en-GB" sz="2400" b="1" dirty="0" err="1" smtClean="0">
                <a:cs typeface="Arial" charset="0"/>
              </a:rPr>
              <a:t>conseguenze</a:t>
            </a:r>
            <a:r>
              <a:rPr lang="en-GB" sz="2400" b="1" dirty="0" smtClean="0">
                <a:cs typeface="Arial" charset="0"/>
              </a:rPr>
              <a:t> </a:t>
            </a:r>
            <a:r>
              <a:rPr lang="en-GB" sz="2400" b="1" dirty="0" err="1" smtClean="0">
                <a:cs typeface="Arial" charset="0"/>
              </a:rPr>
              <a:t>catastrofiche</a:t>
            </a:r>
            <a:r>
              <a:rPr lang="en-GB" sz="2400" dirty="0" smtClean="0">
                <a:cs typeface="Arial" charset="0"/>
              </a:rPr>
              <a:t>.</a:t>
            </a:r>
            <a:br>
              <a:rPr lang="en-GB" sz="2400" dirty="0" smtClean="0">
                <a:cs typeface="Arial" charset="0"/>
              </a:rPr>
            </a:br>
            <a:r>
              <a:rPr lang="it-IT" sz="2400" dirty="0" smtClean="0">
                <a:ea typeface="Verdana" pitchFamily="34" charset="0"/>
                <a:cs typeface="Verdana" pitchFamily="34" charset="0"/>
              </a:rPr>
              <a:t/>
            </a:r>
            <a:br>
              <a:rPr lang="it-IT" sz="2400" dirty="0" smtClean="0">
                <a:ea typeface="Verdana" pitchFamily="34" charset="0"/>
                <a:cs typeface="Verdana" pitchFamily="34" charset="0"/>
              </a:rPr>
            </a:br>
            <a:endParaRPr lang="it-IT" sz="2400" dirty="0" smtClean="0">
              <a:ea typeface="Verdana" pitchFamily="34" charset="0"/>
              <a:cs typeface="Verdana" pitchFamily="34" charset="0"/>
            </a:endParaRPr>
          </a:p>
        </p:txBody>
      </p:sp>
      <p:sp>
        <p:nvSpPr>
          <p:cNvPr id="8" name="Segnaposto data 7"/>
          <p:cNvSpPr>
            <a:spLocks noGrp="1"/>
          </p:cNvSpPr>
          <p:nvPr>
            <p:ph type="dt" sz="half" idx="10"/>
          </p:nvPr>
        </p:nvSpPr>
        <p:spPr/>
        <p:txBody>
          <a:bodyPr/>
          <a:lstStyle/>
          <a:p>
            <a:r>
              <a:rPr lang="it-IT" smtClean="0"/>
              <a:t>29/04/2014</a:t>
            </a:r>
            <a:endParaRPr lang="it-IT"/>
          </a:p>
        </p:txBody>
      </p:sp>
      <p:pic>
        <p:nvPicPr>
          <p:cNvPr id="9" name="Picture 10"/>
          <p:cNvPicPr>
            <a:picLocks noChangeAspect="1" noChangeArrowheads="1"/>
          </p:cNvPicPr>
          <p:nvPr/>
        </p:nvPicPr>
        <p:blipFill>
          <a:blip r:embed="rId2" cstate="print"/>
          <a:srcRect/>
          <a:stretch>
            <a:fillRect/>
          </a:stretch>
        </p:blipFill>
        <p:spPr bwMode="auto">
          <a:xfrm>
            <a:off x="0" y="0"/>
            <a:ext cx="395536" cy="6858000"/>
          </a:xfrm>
          <a:prstGeom prst="rect">
            <a:avLst/>
          </a:prstGeom>
          <a:ln>
            <a:noFill/>
          </a:ln>
          <a:effectLst>
            <a:outerShdw blurRad="190500" algn="tl" rotWithShape="0">
              <a:srgbClr val="000000">
                <a:alpha val="70000"/>
              </a:srgbClr>
            </a:outerShdw>
          </a:effectLst>
        </p:spPr>
      </p:pic>
      <p:pic>
        <p:nvPicPr>
          <p:cNvPr id="10" name="Segnaposto contenuto 4" descr="ala_bianca_quella-vera.gif"/>
          <p:cNvPicPr>
            <a:picLocks noChangeAspect="1"/>
          </p:cNvPicPr>
          <p:nvPr/>
        </p:nvPicPr>
        <p:blipFill>
          <a:blip r:embed="rId3" cstate="print"/>
          <a:stretch>
            <a:fillRect/>
          </a:stretch>
        </p:blipFill>
        <p:spPr>
          <a:xfrm>
            <a:off x="8532440" y="5925279"/>
            <a:ext cx="504056" cy="583901"/>
          </a:xfrm>
          <a:prstGeom prst="rect">
            <a:avLst/>
          </a:prstGeom>
        </p:spPr>
      </p:pic>
      <p:sp>
        <p:nvSpPr>
          <p:cNvPr id="7" name="Segnaposto numero diapositiva 6"/>
          <p:cNvSpPr>
            <a:spLocks noGrp="1"/>
          </p:cNvSpPr>
          <p:nvPr>
            <p:ph type="sldNum" sz="quarter" idx="12"/>
          </p:nvPr>
        </p:nvSpPr>
        <p:spPr/>
        <p:txBody>
          <a:bodyPr/>
          <a:lstStyle/>
          <a:p>
            <a:fld id="{A3F9989B-F2D6-4B59-AB53-E5FAB79C1883}" type="slidenum">
              <a:rPr lang="it-IT" smtClean="0"/>
              <a:pPr/>
              <a:t>27</a:t>
            </a:fld>
            <a:endParaRPr lang="it-IT"/>
          </a:p>
        </p:txBody>
      </p:sp>
      <p:sp>
        <p:nvSpPr>
          <p:cNvPr id="11" name="Segnaposto piè di pagina 10"/>
          <p:cNvSpPr>
            <a:spLocks noGrp="1"/>
          </p:cNvSpPr>
          <p:nvPr>
            <p:ph type="ftr" sz="quarter" idx="11"/>
          </p:nvPr>
        </p:nvSpPr>
        <p:spPr/>
        <p:txBody>
          <a:bodyPr/>
          <a:lstStyle/>
          <a:p>
            <a:r>
              <a:rPr lang="it-IT" smtClean="0"/>
              <a:t>Regolamento ENAC sui SAPR</a:t>
            </a:r>
            <a:endParaRPr lang="it-IT"/>
          </a:p>
        </p:txBody>
      </p:sp>
    </p:spTree>
  </p:cSld>
  <p:clrMapOvr>
    <a:masterClrMapping/>
  </p:clrMapOvr>
  <p:transition spd="slow">
    <p:strips dir="l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971600" y="692696"/>
            <a:ext cx="7632848" cy="5544616"/>
          </a:xfrm>
          <a:prstGeom prst="round2DiagRect">
            <a:avLst/>
          </a:prstGeom>
          <a:noFill/>
          <a:ln w="12700" cap="flat" algn="ctr">
            <a:solidFill>
              <a:srgbClr val="800029"/>
            </a:solidFill>
          </a:ln>
          <a:effectLst>
            <a:outerShdw blurRad="152400" dist="317500" dir="5400000" sx="90000" sy="-19000" rotWithShape="0">
              <a:prstClr val="black">
                <a:alpha val="15000"/>
              </a:prstClr>
            </a:outerShdw>
          </a:effectLst>
        </p:spPr>
        <p:txBody>
          <a:bodyPr>
            <a:normAutofit/>
          </a:bodyPr>
          <a:lstStyle/>
          <a:p>
            <a:r>
              <a:rPr lang="it-IT" sz="2400" b="1" dirty="0" smtClean="0"/>
              <a:t>La copertura assicurativa deve essere </a:t>
            </a:r>
            <a:br>
              <a:rPr lang="it-IT" sz="2400" b="1" dirty="0" smtClean="0"/>
            </a:br>
            <a:r>
              <a:rPr lang="it-IT" sz="2400" b="1" dirty="0" smtClean="0"/>
              <a:t/>
            </a:r>
            <a:br>
              <a:rPr lang="it-IT" sz="2400" b="1" dirty="0" smtClean="0"/>
            </a:br>
            <a:r>
              <a:rPr lang="it-IT" sz="2400" b="1" dirty="0" smtClean="0"/>
              <a:t>proporzionale alla massa </a:t>
            </a:r>
            <a:br>
              <a:rPr lang="it-IT" sz="2400" b="1" dirty="0" smtClean="0"/>
            </a:br>
            <a:r>
              <a:rPr lang="it-IT" sz="2400" b="1" dirty="0" smtClean="0"/>
              <a:t/>
            </a:r>
            <a:br>
              <a:rPr lang="it-IT" sz="2400" b="1" dirty="0" smtClean="0"/>
            </a:br>
            <a:r>
              <a:rPr lang="it-IT" sz="2400" b="1" dirty="0" smtClean="0"/>
              <a:t>o funzione del rischio delle operazioni?</a:t>
            </a:r>
            <a:r>
              <a:rPr lang="it-IT" sz="2400" dirty="0" smtClean="0">
                <a:ea typeface="Verdana" pitchFamily="34" charset="0"/>
                <a:cs typeface="Verdana" pitchFamily="34" charset="0"/>
              </a:rPr>
              <a:t/>
            </a:r>
            <a:br>
              <a:rPr lang="it-IT" sz="2400" dirty="0" smtClean="0">
                <a:ea typeface="Verdana" pitchFamily="34" charset="0"/>
                <a:cs typeface="Verdana" pitchFamily="34" charset="0"/>
              </a:rPr>
            </a:br>
            <a:r>
              <a:rPr lang="en-GB" sz="2400" b="1" dirty="0" smtClean="0"/>
              <a:t/>
            </a:r>
            <a:br>
              <a:rPr lang="en-GB" sz="2400" b="1" dirty="0" smtClean="0"/>
            </a:br>
            <a:r>
              <a:rPr lang="it-IT" sz="2400" dirty="0" smtClean="0">
                <a:ea typeface="Verdana" pitchFamily="34" charset="0"/>
                <a:cs typeface="Verdana" pitchFamily="34" charset="0"/>
              </a:rPr>
              <a:t/>
            </a:r>
            <a:br>
              <a:rPr lang="it-IT" sz="2400" dirty="0" smtClean="0">
                <a:ea typeface="Verdana" pitchFamily="34" charset="0"/>
                <a:cs typeface="Verdana" pitchFamily="34" charset="0"/>
              </a:rPr>
            </a:br>
            <a:endParaRPr lang="it-IT" sz="2400" dirty="0" smtClean="0">
              <a:ea typeface="Verdana" pitchFamily="34" charset="0"/>
              <a:cs typeface="Verdana" pitchFamily="34" charset="0"/>
            </a:endParaRPr>
          </a:p>
        </p:txBody>
      </p:sp>
      <p:sp>
        <p:nvSpPr>
          <p:cNvPr id="8" name="Segnaposto data 7"/>
          <p:cNvSpPr>
            <a:spLocks noGrp="1"/>
          </p:cNvSpPr>
          <p:nvPr>
            <p:ph type="dt" sz="half" idx="10"/>
          </p:nvPr>
        </p:nvSpPr>
        <p:spPr/>
        <p:txBody>
          <a:bodyPr/>
          <a:lstStyle/>
          <a:p>
            <a:r>
              <a:rPr lang="it-IT" smtClean="0"/>
              <a:t>29/04/2014</a:t>
            </a:r>
            <a:endParaRPr lang="it-IT"/>
          </a:p>
        </p:txBody>
      </p:sp>
      <p:pic>
        <p:nvPicPr>
          <p:cNvPr id="9" name="Picture 10"/>
          <p:cNvPicPr>
            <a:picLocks noChangeAspect="1" noChangeArrowheads="1"/>
          </p:cNvPicPr>
          <p:nvPr/>
        </p:nvPicPr>
        <p:blipFill>
          <a:blip r:embed="rId2" cstate="print"/>
          <a:srcRect/>
          <a:stretch>
            <a:fillRect/>
          </a:stretch>
        </p:blipFill>
        <p:spPr bwMode="auto">
          <a:xfrm>
            <a:off x="0" y="0"/>
            <a:ext cx="395536" cy="6858000"/>
          </a:xfrm>
          <a:prstGeom prst="rect">
            <a:avLst/>
          </a:prstGeom>
          <a:ln>
            <a:noFill/>
          </a:ln>
          <a:effectLst>
            <a:outerShdw blurRad="190500" algn="tl" rotWithShape="0">
              <a:srgbClr val="000000">
                <a:alpha val="70000"/>
              </a:srgbClr>
            </a:outerShdw>
          </a:effectLst>
        </p:spPr>
      </p:pic>
      <p:pic>
        <p:nvPicPr>
          <p:cNvPr id="10" name="Segnaposto contenuto 4" descr="ala_bianca_quella-vera.gif"/>
          <p:cNvPicPr>
            <a:picLocks noChangeAspect="1"/>
          </p:cNvPicPr>
          <p:nvPr/>
        </p:nvPicPr>
        <p:blipFill>
          <a:blip r:embed="rId3" cstate="print"/>
          <a:stretch>
            <a:fillRect/>
          </a:stretch>
        </p:blipFill>
        <p:spPr>
          <a:xfrm>
            <a:off x="8532440" y="5925280"/>
            <a:ext cx="504056" cy="583901"/>
          </a:xfrm>
          <a:prstGeom prst="rect">
            <a:avLst/>
          </a:prstGeom>
        </p:spPr>
      </p:pic>
      <p:sp>
        <p:nvSpPr>
          <p:cNvPr id="7" name="Segnaposto numero diapositiva 6"/>
          <p:cNvSpPr>
            <a:spLocks noGrp="1"/>
          </p:cNvSpPr>
          <p:nvPr>
            <p:ph type="sldNum" sz="quarter" idx="12"/>
          </p:nvPr>
        </p:nvSpPr>
        <p:spPr/>
        <p:txBody>
          <a:bodyPr/>
          <a:lstStyle/>
          <a:p>
            <a:fld id="{A3F9989B-F2D6-4B59-AB53-E5FAB79C1883}" type="slidenum">
              <a:rPr lang="it-IT" smtClean="0"/>
              <a:pPr/>
              <a:t>28</a:t>
            </a:fld>
            <a:endParaRPr lang="it-IT"/>
          </a:p>
        </p:txBody>
      </p:sp>
      <p:sp>
        <p:nvSpPr>
          <p:cNvPr id="11" name="Segnaposto piè di pagina 10"/>
          <p:cNvSpPr>
            <a:spLocks noGrp="1"/>
          </p:cNvSpPr>
          <p:nvPr>
            <p:ph type="ftr" sz="quarter" idx="11"/>
          </p:nvPr>
        </p:nvSpPr>
        <p:spPr/>
        <p:txBody>
          <a:bodyPr/>
          <a:lstStyle/>
          <a:p>
            <a:r>
              <a:rPr lang="it-IT" smtClean="0"/>
              <a:t>Regolamento ENAC sui SAPR</a:t>
            </a:r>
            <a:endParaRPr lang="it-IT"/>
          </a:p>
        </p:txBody>
      </p:sp>
    </p:spTree>
  </p:cSld>
  <p:clrMapOvr>
    <a:masterClrMapping/>
  </p:clrMapOvr>
  <p:transition spd="slow">
    <p:strips dir="l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descr="ala_bianca_quella-vera.gif"/>
          <p:cNvPicPr>
            <a:picLocks noChangeAspect="1"/>
          </p:cNvPicPr>
          <p:nvPr/>
        </p:nvPicPr>
        <p:blipFill>
          <a:blip r:embed="rId3" cstate="print"/>
          <a:stretch>
            <a:fillRect/>
          </a:stretch>
        </p:blipFill>
        <p:spPr>
          <a:xfrm>
            <a:off x="8532440" y="5925280"/>
            <a:ext cx="504056" cy="583901"/>
          </a:xfrm>
          <a:prstGeom prst="rect">
            <a:avLst/>
          </a:prstGeom>
        </p:spPr>
      </p:pic>
      <p:pic>
        <p:nvPicPr>
          <p:cNvPr id="4" name="Picture 10"/>
          <p:cNvPicPr>
            <a:picLocks noChangeAspect="1" noChangeArrowheads="1"/>
          </p:cNvPicPr>
          <p:nvPr/>
        </p:nvPicPr>
        <p:blipFill>
          <a:blip r:embed="rId4" cstate="print"/>
          <a:srcRect/>
          <a:stretch>
            <a:fillRect/>
          </a:stretch>
        </p:blipFill>
        <p:spPr bwMode="auto">
          <a:xfrm>
            <a:off x="0" y="0"/>
            <a:ext cx="395536" cy="6858000"/>
          </a:xfrm>
          <a:prstGeom prst="rect">
            <a:avLst/>
          </a:prstGeom>
          <a:ln>
            <a:noFill/>
          </a:ln>
          <a:effectLst>
            <a:outerShdw blurRad="190500" algn="tl" rotWithShape="0">
              <a:srgbClr val="000000">
                <a:alpha val="70000"/>
              </a:srgbClr>
            </a:outerShdw>
          </a:effectLst>
        </p:spPr>
      </p:pic>
      <p:sp>
        <p:nvSpPr>
          <p:cNvPr id="6" name="Freccia a destra 5"/>
          <p:cNvSpPr/>
          <p:nvPr/>
        </p:nvSpPr>
        <p:spPr bwMode="auto">
          <a:xfrm>
            <a:off x="5508104" y="2084865"/>
            <a:ext cx="432048" cy="1161633"/>
          </a:xfrm>
          <a:prstGeom prst="rightArrow">
            <a:avLst/>
          </a:prstGeom>
          <a:noFill/>
          <a:ln w="12700" cap="sq"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495300" marR="0" indent="-495300" algn="ctr" defTabSz="914400" rtl="0" eaLnBrk="1" fontAlgn="base" latinLnBrk="0" hangingPunct="1">
              <a:lnSpc>
                <a:spcPct val="100000"/>
              </a:lnSpc>
              <a:spcBef>
                <a:spcPct val="50000"/>
              </a:spcBef>
              <a:spcAft>
                <a:spcPct val="0"/>
              </a:spcAft>
              <a:buClr>
                <a:srgbClr val="FFFF99"/>
              </a:buClr>
              <a:buSzTx/>
              <a:buFont typeface="Wingdings" pitchFamily="2" charset="2"/>
              <a:buChar char="ü"/>
              <a:tabLst/>
            </a:pPr>
            <a:endParaRPr kumimoji="0" lang="it-IT" sz="3200" b="0" i="0" u="none" strike="noStrike" cap="none" normalizeH="0" baseline="0" smtClean="0">
              <a:ln>
                <a:noFill/>
              </a:ln>
              <a:solidFill>
                <a:srgbClr val="000099"/>
              </a:solidFill>
              <a:effectLst/>
              <a:latin typeface="Verdana" pitchFamily="34" charset="0"/>
            </a:endParaRPr>
          </a:p>
        </p:txBody>
      </p:sp>
      <p:sp>
        <p:nvSpPr>
          <p:cNvPr id="8" name="Segnaposto numero diapositiva 7"/>
          <p:cNvSpPr>
            <a:spLocks noGrp="1"/>
          </p:cNvSpPr>
          <p:nvPr>
            <p:ph type="sldNum" sz="quarter" idx="12"/>
          </p:nvPr>
        </p:nvSpPr>
        <p:spPr/>
        <p:txBody>
          <a:bodyPr/>
          <a:lstStyle/>
          <a:p>
            <a:fld id="{A3F9989B-F2D6-4B59-AB53-E5FAB79C1883}" type="slidenum">
              <a:rPr lang="it-IT" smtClean="0"/>
              <a:pPr/>
              <a:t>29</a:t>
            </a:fld>
            <a:endParaRPr lang="it-IT"/>
          </a:p>
        </p:txBody>
      </p:sp>
      <p:sp>
        <p:nvSpPr>
          <p:cNvPr id="11" name="Titolo 10"/>
          <p:cNvSpPr>
            <a:spLocks noGrp="1"/>
          </p:cNvSpPr>
          <p:nvPr>
            <p:ph type="title"/>
          </p:nvPr>
        </p:nvSpPr>
        <p:spPr>
          <a:xfrm>
            <a:off x="755576" y="1052736"/>
            <a:ext cx="7560840" cy="4824536"/>
          </a:xfrm>
        </p:spPr>
        <p:txBody>
          <a:bodyPr/>
          <a:lstStyle/>
          <a:p>
            <a:r>
              <a:rPr lang="en-GB" dirty="0" smtClean="0"/>
              <a:t>Grazie</a:t>
            </a:r>
            <a:endParaRPr lang="en-GB" dirty="0"/>
          </a:p>
        </p:txBody>
      </p:sp>
      <p:sp>
        <p:nvSpPr>
          <p:cNvPr id="7" name="Segnaposto data 6"/>
          <p:cNvSpPr>
            <a:spLocks noGrp="1"/>
          </p:cNvSpPr>
          <p:nvPr>
            <p:ph type="dt" sz="half" idx="10"/>
          </p:nvPr>
        </p:nvSpPr>
        <p:spPr/>
        <p:txBody>
          <a:bodyPr/>
          <a:lstStyle/>
          <a:p>
            <a:r>
              <a:rPr lang="it-IT" smtClean="0"/>
              <a:t>29/04/2014</a:t>
            </a:r>
            <a:endParaRPr lang="it-IT"/>
          </a:p>
        </p:txBody>
      </p:sp>
      <p:sp>
        <p:nvSpPr>
          <p:cNvPr id="9" name="Segnaposto piè di pagina 8"/>
          <p:cNvSpPr>
            <a:spLocks noGrp="1"/>
          </p:cNvSpPr>
          <p:nvPr>
            <p:ph type="ftr" sz="quarter" idx="11"/>
          </p:nvPr>
        </p:nvSpPr>
        <p:spPr/>
        <p:txBody>
          <a:bodyPr/>
          <a:lstStyle/>
          <a:p>
            <a:r>
              <a:rPr lang="it-IT" smtClean="0"/>
              <a:t>Regolamento ENAC sui SAPR</a:t>
            </a:r>
            <a:endParaRPr lang="it-IT"/>
          </a:p>
        </p:txBody>
      </p:sp>
    </p:spTree>
  </p:cSld>
  <p:clrMapOvr>
    <a:masterClrMapping/>
  </p:clrMapOvr>
  <p:transition spd="slow">
    <p:strips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4"/>
          <p:cNvSpPr>
            <a:spLocks noGrp="1"/>
          </p:cNvSpPr>
          <p:nvPr>
            <p:ph type="ftr" sz="quarter" idx="11"/>
          </p:nvPr>
        </p:nvSpPr>
        <p:spPr/>
        <p:txBody>
          <a:bodyPr/>
          <a:lstStyle/>
          <a:p>
            <a:r>
              <a:rPr lang="it-IT" smtClean="0"/>
              <a:t>Regolamento ENAC sui SAPR</a:t>
            </a:r>
            <a:endParaRPr lang="it-IT" dirty="0"/>
          </a:p>
        </p:txBody>
      </p:sp>
      <p:sp>
        <p:nvSpPr>
          <p:cNvPr id="5" name="Segnaposto numero diapositiva 5"/>
          <p:cNvSpPr>
            <a:spLocks noGrp="1"/>
          </p:cNvSpPr>
          <p:nvPr>
            <p:ph type="sldNum" sz="quarter" idx="12"/>
          </p:nvPr>
        </p:nvSpPr>
        <p:spPr/>
        <p:txBody>
          <a:bodyPr/>
          <a:lstStyle/>
          <a:p>
            <a:pPr>
              <a:defRPr/>
            </a:pPr>
            <a:fld id="{F0EB66EA-3EE5-4C45-B522-56D4F3D49C87}" type="slidenum">
              <a:rPr lang="it-IT"/>
              <a:pPr>
                <a:defRPr/>
              </a:pPr>
              <a:t>3</a:t>
            </a:fld>
            <a:endParaRPr lang="it-IT" dirty="0"/>
          </a:p>
        </p:txBody>
      </p:sp>
      <p:sp>
        <p:nvSpPr>
          <p:cNvPr id="2" name="Titolo 1"/>
          <p:cNvSpPr>
            <a:spLocks noGrp="1"/>
          </p:cNvSpPr>
          <p:nvPr>
            <p:ph type="ctrTitle" idx="4294967295"/>
          </p:nvPr>
        </p:nvSpPr>
        <p:spPr>
          <a:xfrm>
            <a:off x="755576" y="761982"/>
            <a:ext cx="7704856" cy="4762533"/>
          </a:xfrm>
          <a:prstGeom prst="round2DiagRect">
            <a:avLst/>
          </a:prstGeom>
          <a:noFill/>
          <a:ln w="12700" cap="flat" algn="ctr">
            <a:solidFill>
              <a:srgbClr val="800029"/>
            </a:solidFill>
          </a:ln>
          <a:effectLst>
            <a:outerShdw blurRad="152400" dist="317500" dir="5400000" sx="90000" sy="-19000" rotWithShape="0">
              <a:prstClr val="black">
                <a:alpha val="15000"/>
              </a:prstClr>
            </a:outerShdw>
          </a:effectLst>
        </p:spPr>
        <p:txBody>
          <a:bodyPr>
            <a:noAutofit/>
          </a:bodyPr>
          <a:lstStyle/>
          <a:p>
            <a:pPr>
              <a:lnSpc>
                <a:spcPct val="150000"/>
              </a:lnSpc>
              <a:spcAft>
                <a:spcPts val="600"/>
              </a:spcAft>
            </a:pPr>
            <a:r>
              <a:rPr lang="it-IT" sz="1600" dirty="0" smtClean="0">
                <a:latin typeface="Verdana" pitchFamily="34" charset="0"/>
                <a:ea typeface="Verdana" pitchFamily="34" charset="0"/>
                <a:cs typeface="Verdana" pitchFamily="34" charset="0"/>
              </a:rPr>
              <a:t>L’articolo 743 del Codice della Navigazione “</a:t>
            </a:r>
            <a:r>
              <a:rPr lang="it-IT" sz="1600" i="1" dirty="0" smtClean="0">
                <a:latin typeface="Verdana" pitchFamily="34" charset="0"/>
                <a:ea typeface="Verdana" pitchFamily="34" charset="0"/>
                <a:cs typeface="Verdana" pitchFamily="34" charset="0"/>
              </a:rPr>
              <a:t>Nozione di aeromobile</a:t>
            </a:r>
            <a:r>
              <a:rPr lang="it-IT" sz="1600" dirty="0" smtClean="0">
                <a:latin typeface="Verdana" pitchFamily="34" charset="0"/>
                <a:ea typeface="Verdana" pitchFamily="34" charset="0"/>
                <a:cs typeface="Verdana" pitchFamily="34" charset="0"/>
              </a:rPr>
              <a:t>”, come emendato dal decreto legislativo 9 maggio 2005 n. 96, introduce, nella definizione di aeromobile, </a:t>
            </a:r>
            <a:br>
              <a:rPr lang="it-IT" sz="1600" dirty="0" smtClean="0">
                <a:latin typeface="Verdana" pitchFamily="34" charset="0"/>
                <a:ea typeface="Verdana" pitchFamily="34" charset="0"/>
                <a:cs typeface="Verdana" pitchFamily="34" charset="0"/>
              </a:rPr>
            </a:br>
            <a:r>
              <a:rPr lang="it-IT" sz="1600" dirty="0" smtClean="0">
                <a:latin typeface="Verdana" pitchFamily="34" charset="0"/>
                <a:ea typeface="Verdana" pitchFamily="34" charset="0"/>
                <a:cs typeface="Verdana" pitchFamily="34" charset="0"/>
              </a:rPr>
              <a:t>i </a:t>
            </a:r>
            <a:r>
              <a:rPr lang="it-IT" sz="1600" u="sng" dirty="0" smtClean="0">
                <a:latin typeface="Verdana" pitchFamily="34" charset="0"/>
                <a:ea typeface="Verdana" pitchFamily="34" charset="0"/>
                <a:cs typeface="Verdana" pitchFamily="34" charset="0"/>
              </a:rPr>
              <a:t>mezzi aerei a pilotaggio remoto</a:t>
            </a:r>
            <a:r>
              <a:rPr lang="it-IT" sz="1600" dirty="0" smtClean="0">
                <a:latin typeface="Verdana" pitchFamily="34" charset="0"/>
                <a:ea typeface="Verdana" pitchFamily="34" charset="0"/>
                <a:cs typeface="Verdana" pitchFamily="34" charset="0"/>
              </a:rPr>
              <a:t>:</a:t>
            </a:r>
            <a:br>
              <a:rPr lang="it-IT" sz="1600" dirty="0" smtClean="0">
                <a:latin typeface="Verdana" pitchFamily="34" charset="0"/>
                <a:ea typeface="Verdana" pitchFamily="34" charset="0"/>
                <a:cs typeface="Verdana" pitchFamily="34" charset="0"/>
              </a:rPr>
            </a:br>
            <a:r>
              <a:rPr lang="it-IT" sz="1600" i="1" dirty="0" smtClean="0">
                <a:solidFill>
                  <a:srgbClr val="000000"/>
                </a:solidFill>
                <a:latin typeface="Verdana" pitchFamily="34" charset="0"/>
                <a:ea typeface="Verdana" pitchFamily="34" charset="0"/>
                <a:cs typeface="Verdana" pitchFamily="34" charset="0"/>
              </a:rPr>
              <a:t>“Sono altresì considerati aeromobili i mezzi aerei a pilotaggio remoto, definiti come tali dalle leggi speciali, dai </a:t>
            </a:r>
            <a:r>
              <a:rPr lang="it-IT" sz="1600" i="1" u="sng" dirty="0" smtClean="0">
                <a:solidFill>
                  <a:srgbClr val="000000"/>
                </a:solidFill>
                <a:latin typeface="Verdana" pitchFamily="34" charset="0"/>
                <a:ea typeface="Verdana" pitchFamily="34" charset="0"/>
                <a:cs typeface="Verdana" pitchFamily="34" charset="0"/>
              </a:rPr>
              <a:t>regolamenti dell’ENAC </a:t>
            </a:r>
            <a:r>
              <a:rPr lang="it-IT" sz="1600" i="1" dirty="0" smtClean="0">
                <a:solidFill>
                  <a:srgbClr val="000000"/>
                </a:solidFill>
                <a:latin typeface="Verdana" pitchFamily="34" charset="0"/>
                <a:ea typeface="Verdana" pitchFamily="34" charset="0"/>
                <a:cs typeface="Verdana" pitchFamily="34" charset="0"/>
              </a:rPr>
              <a:t>e, per quelli militari, dai decreti del Ministero della difesa. </a:t>
            </a:r>
            <a:r>
              <a:rPr lang="it-IT" sz="1600" i="1" dirty="0" smtClean="0">
                <a:latin typeface="Verdana" pitchFamily="34" charset="0"/>
                <a:ea typeface="Verdana" pitchFamily="34" charset="0"/>
                <a:cs typeface="Verdana" pitchFamily="34" charset="0"/>
              </a:rPr>
              <a:t>Le distinzioni degli aeromobili, secondo le loro caratteristiche tecniche e secondo il loro impiego, sono stabilite dall'ENAC con propri regolamenti e, comunque, dalla normativa speciale in materia”</a:t>
            </a:r>
            <a:r>
              <a:rPr lang="it-IT" sz="1600" dirty="0" smtClean="0">
                <a:latin typeface="Verdana" pitchFamily="34" charset="0"/>
                <a:ea typeface="Verdana" pitchFamily="34" charset="0"/>
                <a:cs typeface="Verdana" pitchFamily="34" charset="0"/>
              </a:rPr>
              <a:t>.</a:t>
            </a:r>
            <a:endParaRPr lang="it-IT" sz="1600" dirty="0">
              <a:latin typeface="Verdana" pitchFamily="34" charset="0"/>
              <a:ea typeface="Verdana" pitchFamily="34" charset="0"/>
              <a:cs typeface="Verdana" pitchFamily="34" charset="0"/>
            </a:endParaRPr>
          </a:p>
        </p:txBody>
      </p:sp>
      <p:sp>
        <p:nvSpPr>
          <p:cNvPr id="8" name="Segnaposto data 7"/>
          <p:cNvSpPr>
            <a:spLocks noGrp="1"/>
          </p:cNvSpPr>
          <p:nvPr>
            <p:ph type="dt" sz="half" idx="10"/>
          </p:nvPr>
        </p:nvSpPr>
        <p:spPr/>
        <p:txBody>
          <a:bodyPr/>
          <a:lstStyle/>
          <a:p>
            <a:r>
              <a:rPr lang="it-IT" smtClean="0"/>
              <a:t>29/04/2014</a:t>
            </a:r>
            <a:endParaRPr lang="it-IT"/>
          </a:p>
        </p:txBody>
      </p:sp>
      <p:pic>
        <p:nvPicPr>
          <p:cNvPr id="9" name="Picture 10"/>
          <p:cNvPicPr>
            <a:picLocks noChangeAspect="1" noChangeArrowheads="1"/>
          </p:cNvPicPr>
          <p:nvPr/>
        </p:nvPicPr>
        <p:blipFill>
          <a:blip r:embed="rId2" cstate="print"/>
          <a:srcRect/>
          <a:stretch>
            <a:fillRect/>
          </a:stretch>
        </p:blipFill>
        <p:spPr bwMode="auto">
          <a:xfrm>
            <a:off x="0" y="0"/>
            <a:ext cx="395536" cy="6858000"/>
          </a:xfrm>
          <a:prstGeom prst="rect">
            <a:avLst/>
          </a:prstGeom>
          <a:ln>
            <a:noFill/>
          </a:ln>
          <a:effectLst>
            <a:outerShdw blurRad="190500" algn="tl" rotWithShape="0">
              <a:srgbClr val="000000">
                <a:alpha val="70000"/>
              </a:srgbClr>
            </a:outerShdw>
          </a:effectLst>
        </p:spPr>
      </p:pic>
      <p:pic>
        <p:nvPicPr>
          <p:cNvPr id="10" name="Segnaposto contenuto 4" descr="ala_bianca_quella-vera.gif"/>
          <p:cNvPicPr>
            <a:picLocks noChangeAspect="1"/>
          </p:cNvPicPr>
          <p:nvPr/>
        </p:nvPicPr>
        <p:blipFill>
          <a:blip r:embed="rId3" cstate="print"/>
          <a:stretch>
            <a:fillRect/>
          </a:stretch>
        </p:blipFill>
        <p:spPr>
          <a:xfrm>
            <a:off x="8532440" y="5925278"/>
            <a:ext cx="504056" cy="583901"/>
          </a:xfrm>
          <a:prstGeom prst="rect">
            <a:avLst/>
          </a:prstGeom>
        </p:spPr>
      </p:pic>
    </p:spTree>
  </p:cSld>
  <p:clrMapOvr>
    <a:masterClrMapping/>
  </p:clrMapOvr>
  <p:transition spd="slow">
    <p:strips dir="l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descr="ala_bianca_quella-vera.gif"/>
          <p:cNvPicPr>
            <a:picLocks noChangeAspect="1"/>
          </p:cNvPicPr>
          <p:nvPr/>
        </p:nvPicPr>
        <p:blipFill>
          <a:blip r:embed="rId3" cstate="print"/>
          <a:stretch>
            <a:fillRect/>
          </a:stretch>
        </p:blipFill>
        <p:spPr>
          <a:xfrm>
            <a:off x="8532440" y="5925280"/>
            <a:ext cx="504056" cy="583901"/>
          </a:xfrm>
          <a:prstGeom prst="rect">
            <a:avLst/>
          </a:prstGeom>
        </p:spPr>
      </p:pic>
      <p:pic>
        <p:nvPicPr>
          <p:cNvPr id="4" name="Picture 10"/>
          <p:cNvPicPr>
            <a:picLocks noChangeAspect="1" noChangeArrowheads="1"/>
          </p:cNvPicPr>
          <p:nvPr/>
        </p:nvPicPr>
        <p:blipFill>
          <a:blip r:embed="rId4" cstate="print"/>
          <a:srcRect/>
          <a:stretch>
            <a:fillRect/>
          </a:stretch>
        </p:blipFill>
        <p:spPr bwMode="auto">
          <a:xfrm>
            <a:off x="0" y="0"/>
            <a:ext cx="395536" cy="6858000"/>
          </a:xfrm>
          <a:prstGeom prst="rect">
            <a:avLst/>
          </a:prstGeom>
          <a:ln>
            <a:noFill/>
          </a:ln>
          <a:effectLst>
            <a:outerShdw blurRad="190500" algn="tl" rotWithShape="0">
              <a:srgbClr val="000000">
                <a:alpha val="70000"/>
              </a:srgbClr>
            </a:outerShdw>
          </a:effectLst>
        </p:spPr>
      </p:pic>
      <p:sp>
        <p:nvSpPr>
          <p:cNvPr id="6" name="Freccia a destra 5"/>
          <p:cNvSpPr/>
          <p:nvPr/>
        </p:nvSpPr>
        <p:spPr bwMode="auto">
          <a:xfrm>
            <a:off x="5508104" y="2084865"/>
            <a:ext cx="432048" cy="1161633"/>
          </a:xfrm>
          <a:prstGeom prst="rightArrow">
            <a:avLst/>
          </a:prstGeom>
          <a:noFill/>
          <a:ln w="12700" cap="sq"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495300" marR="0" indent="-495300" algn="ctr" defTabSz="914400" rtl="0" eaLnBrk="1" fontAlgn="base" latinLnBrk="0" hangingPunct="1">
              <a:lnSpc>
                <a:spcPct val="100000"/>
              </a:lnSpc>
              <a:spcBef>
                <a:spcPct val="50000"/>
              </a:spcBef>
              <a:spcAft>
                <a:spcPct val="0"/>
              </a:spcAft>
              <a:buClr>
                <a:srgbClr val="FFFF99"/>
              </a:buClr>
              <a:buSzTx/>
              <a:buFont typeface="Wingdings" pitchFamily="2" charset="2"/>
              <a:buChar char="ü"/>
              <a:tabLst/>
            </a:pPr>
            <a:endParaRPr kumimoji="0" lang="it-IT" sz="3200" b="0" i="0" u="none" strike="noStrike" cap="none" normalizeH="0" baseline="0" smtClean="0">
              <a:ln>
                <a:noFill/>
              </a:ln>
              <a:solidFill>
                <a:srgbClr val="000099"/>
              </a:solidFill>
              <a:effectLst/>
              <a:latin typeface="Verdana" pitchFamily="34" charset="0"/>
            </a:endParaRPr>
          </a:p>
        </p:txBody>
      </p:sp>
      <p:sp>
        <p:nvSpPr>
          <p:cNvPr id="8" name="Segnaposto numero diapositiva 7"/>
          <p:cNvSpPr>
            <a:spLocks noGrp="1"/>
          </p:cNvSpPr>
          <p:nvPr>
            <p:ph type="sldNum" sz="quarter" idx="12"/>
          </p:nvPr>
        </p:nvSpPr>
        <p:spPr/>
        <p:txBody>
          <a:bodyPr/>
          <a:lstStyle/>
          <a:p>
            <a:fld id="{A3F9989B-F2D6-4B59-AB53-E5FAB79C1883}" type="slidenum">
              <a:rPr lang="it-IT" smtClean="0"/>
              <a:pPr/>
              <a:t>30</a:t>
            </a:fld>
            <a:endParaRPr lang="it-IT"/>
          </a:p>
        </p:txBody>
      </p:sp>
      <p:sp>
        <p:nvSpPr>
          <p:cNvPr id="11" name="Titolo 10"/>
          <p:cNvSpPr>
            <a:spLocks noGrp="1"/>
          </p:cNvSpPr>
          <p:nvPr>
            <p:ph type="title"/>
          </p:nvPr>
        </p:nvSpPr>
        <p:spPr>
          <a:xfrm>
            <a:off x="1115616" y="1916832"/>
            <a:ext cx="6872808" cy="2880320"/>
          </a:xfrm>
        </p:spPr>
        <p:txBody>
          <a:bodyPr/>
          <a:lstStyle/>
          <a:p>
            <a:endParaRPr lang="it-IT" dirty="0"/>
          </a:p>
        </p:txBody>
      </p:sp>
      <p:sp>
        <p:nvSpPr>
          <p:cNvPr id="7" name="Segnaposto data 6"/>
          <p:cNvSpPr>
            <a:spLocks noGrp="1"/>
          </p:cNvSpPr>
          <p:nvPr>
            <p:ph type="dt" sz="half" idx="10"/>
          </p:nvPr>
        </p:nvSpPr>
        <p:spPr/>
        <p:txBody>
          <a:bodyPr/>
          <a:lstStyle/>
          <a:p>
            <a:r>
              <a:rPr lang="it-IT" smtClean="0"/>
              <a:t>29/04/2014</a:t>
            </a:r>
            <a:endParaRPr lang="it-IT"/>
          </a:p>
        </p:txBody>
      </p:sp>
      <p:sp>
        <p:nvSpPr>
          <p:cNvPr id="9" name="Segnaposto piè di pagina 8"/>
          <p:cNvSpPr>
            <a:spLocks noGrp="1"/>
          </p:cNvSpPr>
          <p:nvPr>
            <p:ph type="ftr" sz="quarter" idx="11"/>
          </p:nvPr>
        </p:nvSpPr>
        <p:spPr/>
        <p:txBody>
          <a:bodyPr/>
          <a:lstStyle/>
          <a:p>
            <a:r>
              <a:rPr lang="it-IT" smtClean="0"/>
              <a:t>Regolamento ENAC sui SAPR</a:t>
            </a:r>
            <a:endParaRPr lang="it-IT"/>
          </a:p>
        </p:txBody>
      </p:sp>
    </p:spTree>
  </p:cSld>
  <p:clrMapOvr>
    <a:masterClrMapping/>
  </p:clrMapOvr>
  <p:transition spd="slow">
    <p:strips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971600" y="620688"/>
            <a:ext cx="7560840" cy="5256584"/>
          </a:xfrm>
          <a:prstGeom prst="round2DiagRect">
            <a:avLst/>
          </a:prstGeom>
          <a:noFill/>
          <a:ln w="12700" cap="flat" algn="ctr">
            <a:solidFill>
              <a:srgbClr val="800029"/>
            </a:solidFill>
          </a:ln>
          <a:effectLst>
            <a:outerShdw blurRad="152400" dist="317500" dir="5400000" sx="90000" sy="-19000" rotWithShape="0">
              <a:prstClr val="black">
                <a:alpha val="15000"/>
              </a:prstClr>
            </a:outerShdw>
          </a:effectLst>
        </p:spPr>
        <p:txBody>
          <a:bodyPr>
            <a:normAutofit fontScale="90000"/>
          </a:bodyPr>
          <a:lstStyle/>
          <a:p>
            <a:r>
              <a:rPr lang="it-IT" sz="2400" dirty="0" smtClean="0">
                <a:latin typeface="Verdana" pitchFamily="34" charset="0"/>
                <a:ea typeface="Verdana" pitchFamily="34" charset="0"/>
                <a:cs typeface="Verdana" pitchFamily="34" charset="0"/>
              </a:rPr>
              <a:t/>
            </a:r>
            <a:br>
              <a:rPr lang="it-IT" sz="2400" dirty="0" smtClean="0">
                <a:latin typeface="Verdana" pitchFamily="34" charset="0"/>
                <a:ea typeface="Verdana" pitchFamily="34" charset="0"/>
                <a:cs typeface="Verdana" pitchFamily="34" charset="0"/>
              </a:rPr>
            </a:br>
            <a:r>
              <a:rPr lang="it-IT" sz="2400" dirty="0" smtClean="0">
                <a:latin typeface="Verdana" pitchFamily="34" charset="0"/>
                <a:ea typeface="Verdana" pitchFamily="34" charset="0"/>
                <a:cs typeface="Verdana" pitchFamily="34" charset="0"/>
              </a:rPr>
              <a:t/>
            </a:r>
            <a:br>
              <a:rPr lang="it-IT" sz="2400" dirty="0" smtClean="0">
                <a:latin typeface="Verdana" pitchFamily="34" charset="0"/>
                <a:ea typeface="Verdana" pitchFamily="34" charset="0"/>
                <a:cs typeface="Verdana" pitchFamily="34" charset="0"/>
              </a:rPr>
            </a:br>
            <a:r>
              <a:rPr lang="it-IT" sz="2200" i="1" dirty="0" smtClean="0">
                <a:solidFill>
                  <a:srgbClr val="000099"/>
                </a:solidFill>
                <a:latin typeface="Verdana" pitchFamily="34" charset="0"/>
                <a:ea typeface="Verdana" pitchFamily="34" charset="0"/>
                <a:cs typeface="Verdana" pitchFamily="34" charset="0"/>
              </a:rPr>
              <a:t>Il regolamento</a:t>
            </a:r>
            <a:br>
              <a:rPr lang="it-IT" sz="2200" i="1" dirty="0" smtClean="0">
                <a:solidFill>
                  <a:srgbClr val="000099"/>
                </a:solidFill>
                <a:latin typeface="Verdana" pitchFamily="34" charset="0"/>
                <a:ea typeface="Verdana" pitchFamily="34" charset="0"/>
                <a:cs typeface="Verdana" pitchFamily="34" charset="0"/>
              </a:rPr>
            </a:br>
            <a:r>
              <a:rPr lang="it-IT" sz="2700" b="1" cap="small" dirty="0" smtClean="0">
                <a:solidFill>
                  <a:srgbClr val="002060"/>
                </a:solidFill>
              </a:rPr>
              <a:t> Mezzi Aerei</a:t>
            </a:r>
            <a:br>
              <a:rPr lang="it-IT" sz="2700" b="1" cap="small" dirty="0" smtClean="0">
                <a:solidFill>
                  <a:srgbClr val="002060"/>
                </a:solidFill>
              </a:rPr>
            </a:br>
            <a:r>
              <a:rPr lang="it-IT" sz="2700" b="1" cap="small" dirty="0" smtClean="0">
                <a:solidFill>
                  <a:srgbClr val="002060"/>
                </a:solidFill>
              </a:rPr>
              <a:t>a Pilotaggio Remoto </a:t>
            </a:r>
            <a:br>
              <a:rPr lang="it-IT" sz="2700" b="1" cap="small" dirty="0" smtClean="0">
                <a:solidFill>
                  <a:srgbClr val="002060"/>
                </a:solidFill>
              </a:rPr>
            </a:br>
            <a:r>
              <a:rPr lang="it-IT" sz="2200" i="1" dirty="0" smtClean="0">
                <a:solidFill>
                  <a:srgbClr val="000099"/>
                </a:solidFill>
                <a:latin typeface="Verdana" pitchFamily="34" charset="0"/>
                <a:ea typeface="Verdana" pitchFamily="34" charset="0"/>
                <a:cs typeface="Verdana" pitchFamily="34" charset="0"/>
              </a:rPr>
              <a:t/>
            </a:r>
            <a:br>
              <a:rPr lang="it-IT" sz="2200" i="1" dirty="0" smtClean="0">
                <a:solidFill>
                  <a:srgbClr val="000099"/>
                </a:solidFill>
                <a:latin typeface="Verdana" pitchFamily="34" charset="0"/>
                <a:ea typeface="Verdana" pitchFamily="34" charset="0"/>
                <a:cs typeface="Verdana" pitchFamily="34" charset="0"/>
              </a:rPr>
            </a:br>
            <a:r>
              <a:rPr lang="it-IT" sz="2200" i="1" dirty="0" smtClean="0">
                <a:solidFill>
                  <a:srgbClr val="000099"/>
                </a:solidFill>
                <a:latin typeface="Verdana" pitchFamily="34" charset="0"/>
                <a:ea typeface="Verdana" pitchFamily="34" charset="0"/>
                <a:cs typeface="Verdana" pitchFamily="34" charset="0"/>
              </a:rPr>
              <a:t>definisce i requisiti in accordo </a:t>
            </a:r>
            <a:br>
              <a:rPr lang="it-IT" sz="2200" i="1" dirty="0" smtClean="0">
                <a:solidFill>
                  <a:srgbClr val="000099"/>
                </a:solidFill>
                <a:latin typeface="Verdana" pitchFamily="34" charset="0"/>
                <a:ea typeface="Verdana" pitchFamily="34" charset="0"/>
                <a:cs typeface="Verdana" pitchFamily="34" charset="0"/>
              </a:rPr>
            </a:br>
            <a:r>
              <a:rPr lang="it-IT" sz="2200" i="1" dirty="0" smtClean="0">
                <a:solidFill>
                  <a:srgbClr val="000099"/>
                </a:solidFill>
                <a:latin typeface="Verdana" pitchFamily="34" charset="0"/>
                <a:ea typeface="Verdana" pitchFamily="34" charset="0"/>
                <a:cs typeface="Verdana" pitchFamily="34" charset="0"/>
              </a:rPr>
              <a:t>a </a:t>
            </a:r>
            <a:br>
              <a:rPr lang="it-IT" sz="2200" i="1" dirty="0" smtClean="0">
                <a:solidFill>
                  <a:srgbClr val="000099"/>
                </a:solidFill>
                <a:latin typeface="Verdana" pitchFamily="34" charset="0"/>
                <a:ea typeface="Verdana" pitchFamily="34" charset="0"/>
                <a:cs typeface="Verdana" pitchFamily="34" charset="0"/>
              </a:rPr>
            </a:br>
            <a:r>
              <a:rPr lang="it-IT" sz="2200" i="1" dirty="0" smtClean="0">
                <a:solidFill>
                  <a:srgbClr val="000099"/>
                </a:solidFill>
                <a:latin typeface="Verdana" pitchFamily="34" charset="0"/>
                <a:ea typeface="Verdana" pitchFamily="34" charset="0"/>
                <a:cs typeface="Verdana" pitchFamily="34" charset="0"/>
              </a:rPr>
              <a:t>un principio di proporzionalità rispetto </a:t>
            </a:r>
            <a:br>
              <a:rPr lang="it-IT" sz="2200" i="1" dirty="0" smtClean="0">
                <a:solidFill>
                  <a:srgbClr val="000099"/>
                </a:solidFill>
                <a:latin typeface="Verdana" pitchFamily="34" charset="0"/>
                <a:ea typeface="Verdana" pitchFamily="34" charset="0"/>
                <a:cs typeface="Verdana" pitchFamily="34" charset="0"/>
              </a:rPr>
            </a:br>
            <a:r>
              <a:rPr lang="it-IT" sz="2200" i="1" dirty="0" smtClean="0">
                <a:solidFill>
                  <a:srgbClr val="000099"/>
                </a:solidFill>
                <a:latin typeface="Verdana" pitchFamily="34" charset="0"/>
                <a:ea typeface="Verdana" pitchFamily="34" charset="0"/>
                <a:cs typeface="Verdana" pitchFamily="34" charset="0"/>
              </a:rPr>
              <a:t>al rischio delle operazioni</a:t>
            </a:r>
            <a:br>
              <a:rPr lang="it-IT" sz="2200" i="1" dirty="0" smtClean="0">
                <a:solidFill>
                  <a:srgbClr val="000099"/>
                </a:solidFill>
                <a:latin typeface="Verdana" pitchFamily="34" charset="0"/>
                <a:ea typeface="Verdana" pitchFamily="34" charset="0"/>
                <a:cs typeface="Verdana" pitchFamily="34" charset="0"/>
              </a:rPr>
            </a:br>
            <a:r>
              <a:rPr lang="it-IT" sz="2200" i="1" dirty="0" smtClean="0">
                <a:solidFill>
                  <a:srgbClr val="000099"/>
                </a:solidFill>
                <a:latin typeface="Verdana" pitchFamily="34" charset="0"/>
                <a:ea typeface="Verdana" pitchFamily="34" charset="0"/>
                <a:cs typeface="Verdana" pitchFamily="34" charset="0"/>
              </a:rPr>
              <a:t/>
            </a:r>
            <a:br>
              <a:rPr lang="it-IT" sz="2200" i="1" dirty="0" smtClean="0">
                <a:solidFill>
                  <a:srgbClr val="000099"/>
                </a:solidFill>
                <a:latin typeface="Verdana" pitchFamily="34" charset="0"/>
                <a:ea typeface="Verdana" pitchFamily="34" charset="0"/>
                <a:cs typeface="Verdana" pitchFamily="34" charset="0"/>
              </a:rPr>
            </a:br>
            <a:r>
              <a:rPr lang="it-IT" sz="2200" i="1" dirty="0" smtClean="0">
                <a:solidFill>
                  <a:srgbClr val="000099"/>
                </a:solidFill>
                <a:latin typeface="Verdana" pitchFamily="34" charset="0"/>
                <a:ea typeface="Verdana" pitchFamily="34" charset="0"/>
                <a:cs typeface="Verdana" pitchFamily="34" charset="0"/>
              </a:rPr>
              <a:t> in considerazione che </a:t>
            </a:r>
            <a:br>
              <a:rPr lang="it-IT" sz="2200" i="1" dirty="0" smtClean="0">
                <a:solidFill>
                  <a:srgbClr val="000099"/>
                </a:solidFill>
                <a:latin typeface="Verdana" pitchFamily="34" charset="0"/>
                <a:ea typeface="Verdana" pitchFamily="34" charset="0"/>
                <a:cs typeface="Verdana" pitchFamily="34" charset="0"/>
              </a:rPr>
            </a:br>
            <a:r>
              <a:rPr lang="it-IT" sz="2200" i="1" dirty="0" smtClean="0">
                <a:solidFill>
                  <a:srgbClr val="000099"/>
                </a:solidFill>
                <a:latin typeface="Verdana" pitchFamily="34" charset="0"/>
                <a:ea typeface="Verdana" pitchFamily="34" charset="0"/>
                <a:cs typeface="Verdana" pitchFamily="34" charset="0"/>
              </a:rPr>
              <a:t>una </a:t>
            </a:r>
            <a:r>
              <a:rPr lang="en-GB" sz="2200" dirty="0" smtClean="0">
                <a:latin typeface="Verdana" pitchFamily="34" charset="0"/>
                <a:ea typeface="Verdana" pitchFamily="34" charset="0"/>
                <a:cs typeface="Verdana" pitchFamily="34" charset="0"/>
              </a:rPr>
              <a:t>overregulation </a:t>
            </a:r>
            <a:r>
              <a:rPr lang="en-GB" sz="2200" dirty="0" err="1" smtClean="0">
                <a:solidFill>
                  <a:schemeClr val="accent2"/>
                </a:solidFill>
                <a:latin typeface="Verdana" pitchFamily="34" charset="0"/>
                <a:ea typeface="Verdana" pitchFamily="34" charset="0"/>
                <a:cs typeface="Verdana" pitchFamily="34" charset="0"/>
              </a:rPr>
              <a:t>renderebbe</a:t>
            </a:r>
            <a:r>
              <a:rPr lang="en-GB" sz="2200" dirty="0" smtClean="0">
                <a:solidFill>
                  <a:schemeClr val="accent2"/>
                </a:solidFill>
                <a:latin typeface="Verdana" pitchFamily="34" charset="0"/>
                <a:ea typeface="Verdana" pitchFamily="34" charset="0"/>
                <a:cs typeface="Verdana" pitchFamily="34" charset="0"/>
              </a:rPr>
              <a:t> </a:t>
            </a:r>
            <a:r>
              <a:rPr lang="en-GB" sz="2200" dirty="0" err="1" smtClean="0">
                <a:solidFill>
                  <a:schemeClr val="accent2"/>
                </a:solidFill>
                <a:latin typeface="Verdana" pitchFamily="34" charset="0"/>
                <a:ea typeface="Verdana" pitchFamily="34" charset="0"/>
                <a:cs typeface="Verdana" pitchFamily="34" charset="0"/>
              </a:rPr>
              <a:t>difficile</a:t>
            </a:r>
            <a:r>
              <a:rPr lang="en-GB" sz="2200" dirty="0" smtClean="0">
                <a:solidFill>
                  <a:schemeClr val="accent2"/>
                </a:solidFill>
                <a:latin typeface="Verdana" pitchFamily="34" charset="0"/>
                <a:ea typeface="Verdana" pitchFamily="34" charset="0"/>
                <a:cs typeface="Verdana" pitchFamily="34" charset="0"/>
              </a:rPr>
              <a:t> lo </a:t>
            </a:r>
            <a:r>
              <a:rPr lang="en-GB" sz="2200" dirty="0" err="1" smtClean="0">
                <a:solidFill>
                  <a:schemeClr val="accent2"/>
                </a:solidFill>
                <a:latin typeface="Verdana" pitchFamily="34" charset="0"/>
                <a:ea typeface="Verdana" pitchFamily="34" charset="0"/>
                <a:cs typeface="Verdana" pitchFamily="34" charset="0"/>
              </a:rPr>
              <a:t>sviluppo</a:t>
            </a:r>
            <a:r>
              <a:rPr lang="en-GB" sz="2200" dirty="0" smtClean="0">
                <a:solidFill>
                  <a:schemeClr val="accent2"/>
                </a:solidFill>
                <a:latin typeface="Verdana" pitchFamily="34" charset="0"/>
                <a:ea typeface="Verdana" pitchFamily="34" charset="0"/>
                <a:cs typeface="Verdana" pitchFamily="34" charset="0"/>
              </a:rPr>
              <a:t> </a:t>
            </a:r>
            <a:r>
              <a:rPr lang="en-GB" sz="2200" dirty="0" err="1" smtClean="0">
                <a:solidFill>
                  <a:schemeClr val="accent2"/>
                </a:solidFill>
                <a:latin typeface="Verdana" pitchFamily="34" charset="0"/>
                <a:ea typeface="Verdana" pitchFamily="34" charset="0"/>
                <a:cs typeface="Verdana" pitchFamily="34" charset="0"/>
              </a:rPr>
              <a:t>di</a:t>
            </a:r>
            <a:r>
              <a:rPr lang="en-GB" sz="2200" dirty="0" smtClean="0">
                <a:solidFill>
                  <a:schemeClr val="accent2"/>
                </a:solidFill>
                <a:latin typeface="Verdana" pitchFamily="34" charset="0"/>
                <a:ea typeface="Verdana" pitchFamily="34" charset="0"/>
                <a:cs typeface="Verdana" pitchFamily="34" charset="0"/>
              </a:rPr>
              <a:t> </a:t>
            </a:r>
            <a:r>
              <a:rPr lang="en-GB" sz="2200" dirty="0" err="1" smtClean="0">
                <a:solidFill>
                  <a:schemeClr val="accent2"/>
                </a:solidFill>
                <a:latin typeface="Verdana" pitchFamily="34" charset="0"/>
                <a:ea typeface="Verdana" pitchFamily="34" charset="0"/>
                <a:cs typeface="Verdana" pitchFamily="34" charset="0"/>
              </a:rPr>
              <a:t>questo</a:t>
            </a:r>
            <a:r>
              <a:rPr lang="en-GB" sz="2200" dirty="0" smtClean="0">
                <a:solidFill>
                  <a:schemeClr val="accent2"/>
                </a:solidFill>
                <a:latin typeface="Verdana" pitchFamily="34" charset="0"/>
                <a:ea typeface="Verdana" pitchFamily="34" charset="0"/>
                <a:cs typeface="Verdana" pitchFamily="34" charset="0"/>
              </a:rPr>
              <a:t> </a:t>
            </a:r>
            <a:r>
              <a:rPr lang="en-GB" sz="2200" dirty="0" err="1" smtClean="0">
                <a:solidFill>
                  <a:schemeClr val="accent2"/>
                </a:solidFill>
                <a:latin typeface="Verdana" pitchFamily="34" charset="0"/>
                <a:ea typeface="Verdana" pitchFamily="34" charset="0"/>
                <a:cs typeface="Verdana" pitchFamily="34" charset="0"/>
              </a:rPr>
              <a:t>settore</a:t>
            </a:r>
            <a:r>
              <a:rPr lang="en-GB" sz="2200" dirty="0" smtClean="0">
                <a:solidFill>
                  <a:schemeClr val="accent2"/>
                </a:solidFill>
                <a:latin typeface="Verdana" pitchFamily="34" charset="0"/>
                <a:ea typeface="Verdana" pitchFamily="34" charset="0"/>
                <a:cs typeface="Verdana" pitchFamily="34" charset="0"/>
              </a:rPr>
              <a:t> </a:t>
            </a:r>
            <a:r>
              <a:rPr lang="en-GB" sz="2000" b="1" dirty="0" smtClean="0"/>
              <a:t/>
            </a:r>
            <a:br>
              <a:rPr lang="en-GB" sz="2000" b="1" dirty="0" smtClean="0"/>
            </a:br>
            <a:r>
              <a:rPr lang="en-GB" sz="2000" b="1" dirty="0" smtClean="0"/>
              <a:t/>
            </a:r>
            <a:br>
              <a:rPr lang="en-GB" sz="2000" b="1" dirty="0" smtClean="0"/>
            </a:br>
            <a:r>
              <a:rPr lang="en-GB" sz="2000" b="1" dirty="0" smtClean="0"/>
              <a:t>e</a:t>
            </a:r>
            <a:br>
              <a:rPr lang="en-GB" sz="2000" b="1" dirty="0" smtClean="0"/>
            </a:br>
            <a:r>
              <a:rPr lang="it-IT" sz="2200" i="1" dirty="0" smtClean="0">
                <a:solidFill>
                  <a:srgbClr val="000099"/>
                </a:solidFill>
                <a:latin typeface="Verdana" pitchFamily="34" charset="0"/>
                <a:ea typeface="Verdana" pitchFamily="34" charset="0"/>
                <a:cs typeface="Verdana" pitchFamily="34" charset="0"/>
              </a:rPr>
              <a:t>stabilendo una proporzionalità tra il rischio ed il coinvolgimento dell’ENAC</a:t>
            </a:r>
            <a:br>
              <a:rPr lang="it-IT" sz="2200" i="1" dirty="0" smtClean="0">
                <a:solidFill>
                  <a:srgbClr val="000099"/>
                </a:solidFill>
                <a:latin typeface="Verdana" pitchFamily="34" charset="0"/>
                <a:ea typeface="Verdana" pitchFamily="34" charset="0"/>
                <a:cs typeface="Verdana" pitchFamily="34" charset="0"/>
              </a:rPr>
            </a:br>
            <a:r>
              <a:rPr lang="en-US" sz="2400" b="1" i="1" dirty="0" smtClean="0">
                <a:solidFill>
                  <a:srgbClr val="000099"/>
                </a:solidFill>
              </a:rPr>
              <a:t/>
            </a:r>
            <a:br>
              <a:rPr lang="en-US" sz="2400" b="1" i="1" dirty="0" smtClean="0">
                <a:solidFill>
                  <a:srgbClr val="000099"/>
                </a:solidFill>
              </a:rPr>
            </a:br>
            <a:r>
              <a:rPr lang="it-IT" sz="2400" dirty="0" smtClean="0">
                <a:latin typeface="Verdana" pitchFamily="34" charset="0"/>
                <a:ea typeface="Verdana" pitchFamily="34" charset="0"/>
                <a:cs typeface="Verdana" pitchFamily="34" charset="0"/>
              </a:rPr>
              <a:t> </a:t>
            </a:r>
            <a:r>
              <a:rPr lang="it-IT" sz="1800" dirty="0" smtClean="0">
                <a:latin typeface="Verdana" pitchFamily="34" charset="0"/>
                <a:ea typeface="Verdana" pitchFamily="34" charset="0"/>
                <a:cs typeface="Verdana" pitchFamily="34" charset="0"/>
              </a:rPr>
              <a:t/>
            </a:r>
            <a:br>
              <a:rPr lang="it-IT" sz="1800" dirty="0" smtClean="0">
                <a:latin typeface="Verdana" pitchFamily="34" charset="0"/>
                <a:ea typeface="Verdana" pitchFamily="34" charset="0"/>
                <a:cs typeface="Verdana" pitchFamily="34" charset="0"/>
              </a:rPr>
            </a:br>
            <a:r>
              <a:rPr lang="it-IT" sz="1800" dirty="0" smtClean="0">
                <a:latin typeface="Verdana" pitchFamily="34" charset="0"/>
                <a:ea typeface="Verdana" pitchFamily="34" charset="0"/>
                <a:cs typeface="Verdana" pitchFamily="34" charset="0"/>
              </a:rPr>
              <a:t> </a:t>
            </a:r>
            <a:endParaRPr lang="it-IT" sz="1800" dirty="0" smtClean="0"/>
          </a:p>
        </p:txBody>
      </p:sp>
      <p:sp>
        <p:nvSpPr>
          <p:cNvPr id="8" name="Segnaposto data 7"/>
          <p:cNvSpPr>
            <a:spLocks noGrp="1"/>
          </p:cNvSpPr>
          <p:nvPr>
            <p:ph type="dt" sz="half" idx="10"/>
          </p:nvPr>
        </p:nvSpPr>
        <p:spPr/>
        <p:txBody>
          <a:bodyPr/>
          <a:lstStyle/>
          <a:p>
            <a:r>
              <a:rPr lang="it-IT" smtClean="0"/>
              <a:t>29/04/2014</a:t>
            </a:r>
            <a:endParaRPr lang="it-IT" dirty="0"/>
          </a:p>
        </p:txBody>
      </p:sp>
      <p:pic>
        <p:nvPicPr>
          <p:cNvPr id="9" name="Picture 10"/>
          <p:cNvPicPr>
            <a:picLocks noChangeAspect="1" noChangeArrowheads="1"/>
          </p:cNvPicPr>
          <p:nvPr/>
        </p:nvPicPr>
        <p:blipFill>
          <a:blip r:embed="rId2" cstate="print"/>
          <a:srcRect/>
          <a:stretch>
            <a:fillRect/>
          </a:stretch>
        </p:blipFill>
        <p:spPr bwMode="auto">
          <a:xfrm>
            <a:off x="0" y="0"/>
            <a:ext cx="395536" cy="6858000"/>
          </a:xfrm>
          <a:prstGeom prst="rect">
            <a:avLst/>
          </a:prstGeom>
          <a:ln>
            <a:noFill/>
          </a:ln>
          <a:effectLst>
            <a:outerShdw blurRad="190500" algn="tl" rotWithShape="0">
              <a:srgbClr val="000000">
                <a:alpha val="70000"/>
              </a:srgbClr>
            </a:outerShdw>
          </a:effectLst>
        </p:spPr>
      </p:pic>
      <p:pic>
        <p:nvPicPr>
          <p:cNvPr id="10" name="Segnaposto contenuto 4" descr="ala_bianca_quella-vera.gif"/>
          <p:cNvPicPr>
            <a:picLocks noChangeAspect="1"/>
          </p:cNvPicPr>
          <p:nvPr/>
        </p:nvPicPr>
        <p:blipFill>
          <a:blip r:embed="rId3" cstate="print"/>
          <a:stretch>
            <a:fillRect/>
          </a:stretch>
        </p:blipFill>
        <p:spPr>
          <a:xfrm>
            <a:off x="8532440" y="5925280"/>
            <a:ext cx="504056" cy="583901"/>
          </a:xfrm>
          <a:prstGeom prst="rect">
            <a:avLst/>
          </a:prstGeom>
        </p:spPr>
      </p:pic>
      <p:sp>
        <p:nvSpPr>
          <p:cNvPr id="7" name="Segnaposto numero diapositiva 6"/>
          <p:cNvSpPr>
            <a:spLocks noGrp="1"/>
          </p:cNvSpPr>
          <p:nvPr>
            <p:ph type="sldNum" sz="quarter" idx="12"/>
          </p:nvPr>
        </p:nvSpPr>
        <p:spPr/>
        <p:txBody>
          <a:bodyPr/>
          <a:lstStyle/>
          <a:p>
            <a:fld id="{A3F9989B-F2D6-4B59-AB53-E5FAB79C1883}" type="slidenum">
              <a:rPr lang="it-IT" smtClean="0"/>
              <a:pPr/>
              <a:t>4</a:t>
            </a:fld>
            <a:endParaRPr lang="it-IT"/>
          </a:p>
        </p:txBody>
      </p:sp>
      <p:sp>
        <p:nvSpPr>
          <p:cNvPr id="11" name="Segnaposto piè di pagina 10"/>
          <p:cNvSpPr>
            <a:spLocks noGrp="1"/>
          </p:cNvSpPr>
          <p:nvPr>
            <p:ph type="ftr" sz="quarter" idx="11"/>
          </p:nvPr>
        </p:nvSpPr>
        <p:spPr/>
        <p:txBody>
          <a:bodyPr/>
          <a:lstStyle/>
          <a:p>
            <a:r>
              <a:rPr lang="it-IT" smtClean="0"/>
              <a:t>Regolamento ENAC sui SAPR</a:t>
            </a:r>
            <a:endParaRPr lang="it-IT"/>
          </a:p>
        </p:txBody>
      </p:sp>
    </p:spTree>
  </p:cSld>
  <p:clrMapOvr>
    <a:masterClrMapping/>
  </p:clrMapOvr>
  <p:transition spd="slow">
    <p:strips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755576" y="1124744"/>
            <a:ext cx="7715304" cy="4367400"/>
          </a:xfrm>
          <a:prstGeom prst="round2DiagRect">
            <a:avLst/>
          </a:prstGeom>
          <a:noFill/>
          <a:ln w="12700" cap="flat" algn="ctr">
            <a:solidFill>
              <a:srgbClr val="800029"/>
            </a:solidFill>
          </a:ln>
          <a:effectLst>
            <a:outerShdw blurRad="152400" dist="317500" dir="5400000" sx="90000" sy="-19000" rotWithShape="0">
              <a:prstClr val="black">
                <a:alpha val="15000"/>
              </a:prstClr>
            </a:outerShdw>
          </a:effectLst>
        </p:spPr>
        <p:txBody>
          <a:bodyPr>
            <a:noAutofit/>
          </a:bodyPr>
          <a:lstStyle/>
          <a:p>
            <a:pPr marL="0" lvl="1"/>
            <a:r>
              <a:rPr lang="it-IT" sz="2000" i="1" dirty="0" smtClean="0">
                <a:solidFill>
                  <a:srgbClr val="000099"/>
                </a:solidFill>
                <a:latin typeface="Verdana" pitchFamily="34" charset="0"/>
                <a:ea typeface="Verdana" pitchFamily="34" charset="0"/>
                <a:cs typeface="Verdana" pitchFamily="34" charset="0"/>
              </a:rPr>
              <a:t>Regolamento</a:t>
            </a:r>
            <a:br>
              <a:rPr lang="it-IT" sz="2000" i="1" dirty="0" smtClean="0">
                <a:solidFill>
                  <a:srgbClr val="000099"/>
                </a:solidFill>
                <a:latin typeface="Verdana" pitchFamily="34" charset="0"/>
                <a:ea typeface="Verdana" pitchFamily="34" charset="0"/>
                <a:cs typeface="Verdana" pitchFamily="34" charset="0"/>
              </a:rPr>
            </a:br>
            <a:r>
              <a:rPr lang="it-IT" sz="2000" i="1" dirty="0" smtClean="0">
                <a:solidFill>
                  <a:srgbClr val="000099"/>
                </a:solidFill>
                <a:latin typeface="Verdana" pitchFamily="34" charset="0"/>
                <a:ea typeface="Verdana" pitchFamily="34" charset="0"/>
                <a:cs typeface="Verdana" pitchFamily="34" charset="0"/>
              </a:rPr>
              <a:t/>
            </a:r>
            <a:br>
              <a:rPr lang="it-IT" sz="2000" i="1" dirty="0" smtClean="0">
                <a:solidFill>
                  <a:srgbClr val="000099"/>
                </a:solidFill>
                <a:latin typeface="Verdana" pitchFamily="34" charset="0"/>
                <a:ea typeface="Verdana" pitchFamily="34" charset="0"/>
                <a:cs typeface="Verdana" pitchFamily="34" charset="0"/>
              </a:rPr>
            </a:br>
            <a:r>
              <a:rPr lang="it-IT" sz="2400" b="1" cap="small" dirty="0" smtClean="0">
                <a:solidFill>
                  <a:srgbClr val="002060"/>
                </a:solidFill>
              </a:rPr>
              <a:t> Mezzi Aerei</a:t>
            </a:r>
            <a:br>
              <a:rPr lang="it-IT" sz="2400" b="1" cap="small" dirty="0" smtClean="0">
                <a:solidFill>
                  <a:srgbClr val="002060"/>
                </a:solidFill>
              </a:rPr>
            </a:br>
            <a:r>
              <a:rPr lang="it-IT" sz="2400" b="1" cap="small" dirty="0" smtClean="0">
                <a:solidFill>
                  <a:srgbClr val="002060"/>
                </a:solidFill>
              </a:rPr>
              <a:t>a Pilotaggio Remoto </a:t>
            </a:r>
            <a:r>
              <a:rPr lang="it-IT" sz="2000" i="1" dirty="0" smtClean="0">
                <a:solidFill>
                  <a:srgbClr val="000099"/>
                </a:solidFill>
                <a:latin typeface="Verdana" pitchFamily="34" charset="0"/>
                <a:ea typeface="Verdana" pitchFamily="34" charset="0"/>
                <a:cs typeface="Verdana" pitchFamily="34" charset="0"/>
              </a:rPr>
              <a:t/>
            </a:r>
            <a:br>
              <a:rPr lang="it-IT" sz="2000" i="1" dirty="0" smtClean="0">
                <a:solidFill>
                  <a:srgbClr val="000099"/>
                </a:solidFill>
                <a:latin typeface="Verdana" pitchFamily="34" charset="0"/>
                <a:ea typeface="Verdana" pitchFamily="34" charset="0"/>
                <a:cs typeface="Verdana" pitchFamily="34" charset="0"/>
              </a:rPr>
            </a:br>
            <a:r>
              <a:rPr lang="it-IT" sz="2000" i="1" dirty="0" smtClean="0">
                <a:solidFill>
                  <a:srgbClr val="000099"/>
                </a:solidFill>
                <a:latin typeface="Verdana" pitchFamily="34" charset="0"/>
                <a:ea typeface="Verdana" pitchFamily="34" charset="0"/>
                <a:cs typeface="Verdana" pitchFamily="34" charset="0"/>
              </a:rPr>
              <a:t/>
            </a:r>
            <a:br>
              <a:rPr lang="it-IT" sz="2000" i="1" dirty="0" smtClean="0">
                <a:solidFill>
                  <a:srgbClr val="000099"/>
                </a:solidFill>
                <a:latin typeface="Verdana" pitchFamily="34" charset="0"/>
                <a:ea typeface="Verdana" pitchFamily="34" charset="0"/>
                <a:cs typeface="Verdana" pitchFamily="34" charset="0"/>
              </a:rPr>
            </a:br>
            <a:r>
              <a:rPr lang="it-IT" sz="1600" i="1" dirty="0" smtClean="0">
                <a:solidFill>
                  <a:srgbClr val="002060"/>
                </a:solidFill>
                <a:latin typeface="Verdana" pitchFamily="34" charset="0"/>
                <a:ea typeface="Verdana" pitchFamily="34" charset="0"/>
                <a:cs typeface="Verdana" pitchFamily="34" charset="0"/>
              </a:rPr>
              <a:t>art. 8.2</a:t>
            </a:r>
            <a:br>
              <a:rPr lang="it-IT" sz="1600" i="1" dirty="0" smtClean="0">
                <a:solidFill>
                  <a:srgbClr val="002060"/>
                </a:solidFill>
                <a:latin typeface="Verdana" pitchFamily="34" charset="0"/>
                <a:ea typeface="Verdana" pitchFamily="34" charset="0"/>
                <a:cs typeface="Verdana" pitchFamily="34" charset="0"/>
              </a:rPr>
            </a:br>
            <a:r>
              <a:rPr lang="it-IT" sz="1600" i="1" dirty="0" smtClean="0">
                <a:solidFill>
                  <a:srgbClr val="002060"/>
                </a:solidFill>
                <a:latin typeface="Verdana" pitchFamily="34" charset="0"/>
                <a:ea typeface="Verdana" pitchFamily="34" charset="0"/>
                <a:cs typeface="Verdana" pitchFamily="34" charset="0"/>
              </a:rPr>
              <a:t/>
            </a:r>
            <a:br>
              <a:rPr lang="it-IT" sz="1600" i="1" dirty="0" smtClean="0">
                <a:solidFill>
                  <a:srgbClr val="002060"/>
                </a:solidFill>
                <a:latin typeface="Verdana" pitchFamily="34" charset="0"/>
                <a:ea typeface="Verdana" pitchFamily="34" charset="0"/>
                <a:cs typeface="Verdana" pitchFamily="34" charset="0"/>
              </a:rPr>
            </a:br>
            <a:r>
              <a:rPr lang="it-IT" sz="1600" i="1" dirty="0" smtClean="0">
                <a:solidFill>
                  <a:srgbClr val="002060"/>
                </a:solidFill>
                <a:latin typeface="Verdana" pitchFamily="34" charset="0"/>
                <a:ea typeface="Verdana" pitchFamily="34" charset="0"/>
                <a:cs typeface="Verdana" pitchFamily="34" charset="0"/>
              </a:rPr>
              <a:t/>
            </a:r>
            <a:br>
              <a:rPr lang="it-IT" sz="1600" i="1" dirty="0" smtClean="0">
                <a:solidFill>
                  <a:srgbClr val="002060"/>
                </a:solidFill>
                <a:latin typeface="Verdana" pitchFamily="34" charset="0"/>
                <a:ea typeface="Verdana" pitchFamily="34" charset="0"/>
                <a:cs typeface="Verdana" pitchFamily="34" charset="0"/>
              </a:rPr>
            </a:br>
            <a:r>
              <a:rPr lang="it-IT" sz="2000" b="1" dirty="0" err="1" smtClean="0">
                <a:ea typeface="Verdana" pitchFamily="34" charset="0"/>
                <a:cs typeface="Verdana" pitchFamily="34" charset="0"/>
              </a:rPr>
              <a:t>Safety</a:t>
            </a:r>
            <a:r>
              <a:rPr lang="it-IT" sz="2000" b="1" dirty="0" smtClean="0">
                <a:ea typeface="Verdana" pitchFamily="34" charset="0"/>
                <a:cs typeface="Verdana" pitchFamily="34" charset="0"/>
              </a:rPr>
              <a:t/>
            </a:r>
            <a:br>
              <a:rPr lang="it-IT" sz="2000" b="1" dirty="0" smtClean="0">
                <a:ea typeface="Verdana" pitchFamily="34" charset="0"/>
                <a:cs typeface="Verdana" pitchFamily="34" charset="0"/>
              </a:rPr>
            </a:br>
            <a:r>
              <a:rPr lang="it-IT" sz="1600" i="1" dirty="0" smtClean="0">
                <a:solidFill>
                  <a:srgbClr val="002060"/>
                </a:solidFill>
                <a:latin typeface="Verdana" pitchFamily="34" charset="0"/>
                <a:ea typeface="Verdana" pitchFamily="34" charset="0"/>
                <a:cs typeface="Verdana" pitchFamily="34" charset="0"/>
              </a:rPr>
              <a:t/>
            </a:r>
            <a:br>
              <a:rPr lang="it-IT" sz="1600" i="1" dirty="0" smtClean="0">
                <a:solidFill>
                  <a:srgbClr val="002060"/>
                </a:solidFill>
                <a:latin typeface="Verdana" pitchFamily="34" charset="0"/>
                <a:ea typeface="Verdana" pitchFamily="34" charset="0"/>
                <a:cs typeface="Verdana" pitchFamily="34" charset="0"/>
              </a:rPr>
            </a:br>
            <a:r>
              <a:rPr lang="it-IT" sz="2000" b="1" dirty="0" smtClean="0">
                <a:ea typeface="Verdana" pitchFamily="34" charset="0"/>
                <a:cs typeface="Verdana" pitchFamily="34" charset="0"/>
              </a:rPr>
              <a:t>Le operazioni possono essere condotte se il rischio associato è inferiore a quello considerato accettabile</a:t>
            </a:r>
            <a:br>
              <a:rPr lang="it-IT" sz="2000" b="1" dirty="0" smtClean="0">
                <a:ea typeface="Verdana" pitchFamily="34" charset="0"/>
                <a:cs typeface="Verdana" pitchFamily="34" charset="0"/>
              </a:rPr>
            </a:br>
            <a:endParaRPr lang="it-IT" sz="2000" i="1" dirty="0" smtClean="0">
              <a:latin typeface="Verdana" pitchFamily="34" charset="0"/>
              <a:ea typeface="Verdana" pitchFamily="34" charset="0"/>
              <a:cs typeface="Verdana" pitchFamily="34" charset="0"/>
            </a:endParaRPr>
          </a:p>
        </p:txBody>
      </p:sp>
      <p:sp>
        <p:nvSpPr>
          <p:cNvPr id="8" name="Segnaposto data 7"/>
          <p:cNvSpPr>
            <a:spLocks noGrp="1"/>
          </p:cNvSpPr>
          <p:nvPr>
            <p:ph type="dt" sz="half" idx="10"/>
          </p:nvPr>
        </p:nvSpPr>
        <p:spPr/>
        <p:txBody>
          <a:bodyPr/>
          <a:lstStyle/>
          <a:p>
            <a:r>
              <a:rPr lang="it-IT" smtClean="0"/>
              <a:t>29/04/2014</a:t>
            </a:r>
            <a:endParaRPr lang="it-IT"/>
          </a:p>
        </p:txBody>
      </p:sp>
      <p:pic>
        <p:nvPicPr>
          <p:cNvPr id="9" name="Picture 10"/>
          <p:cNvPicPr>
            <a:picLocks noChangeAspect="1" noChangeArrowheads="1"/>
          </p:cNvPicPr>
          <p:nvPr/>
        </p:nvPicPr>
        <p:blipFill>
          <a:blip r:embed="rId2" cstate="print"/>
          <a:srcRect/>
          <a:stretch>
            <a:fillRect/>
          </a:stretch>
        </p:blipFill>
        <p:spPr bwMode="auto">
          <a:xfrm>
            <a:off x="0" y="0"/>
            <a:ext cx="395536" cy="6858000"/>
          </a:xfrm>
          <a:prstGeom prst="rect">
            <a:avLst/>
          </a:prstGeom>
          <a:ln>
            <a:noFill/>
          </a:ln>
          <a:effectLst>
            <a:outerShdw blurRad="190500" algn="tl" rotWithShape="0">
              <a:srgbClr val="000000">
                <a:alpha val="70000"/>
              </a:srgbClr>
            </a:outerShdw>
          </a:effectLst>
        </p:spPr>
      </p:pic>
      <p:pic>
        <p:nvPicPr>
          <p:cNvPr id="10" name="Segnaposto contenuto 4" descr="ala_bianca_quella-vera.gif"/>
          <p:cNvPicPr>
            <a:picLocks noChangeAspect="1"/>
          </p:cNvPicPr>
          <p:nvPr/>
        </p:nvPicPr>
        <p:blipFill>
          <a:blip r:embed="rId3" cstate="print"/>
          <a:stretch>
            <a:fillRect/>
          </a:stretch>
        </p:blipFill>
        <p:spPr>
          <a:xfrm>
            <a:off x="8532440" y="5925280"/>
            <a:ext cx="504056" cy="583901"/>
          </a:xfrm>
          <a:prstGeom prst="rect">
            <a:avLst/>
          </a:prstGeom>
        </p:spPr>
      </p:pic>
      <p:sp>
        <p:nvSpPr>
          <p:cNvPr id="7" name="Segnaposto numero diapositiva 6"/>
          <p:cNvSpPr>
            <a:spLocks noGrp="1"/>
          </p:cNvSpPr>
          <p:nvPr>
            <p:ph type="sldNum" sz="quarter" idx="12"/>
          </p:nvPr>
        </p:nvSpPr>
        <p:spPr/>
        <p:txBody>
          <a:bodyPr/>
          <a:lstStyle/>
          <a:p>
            <a:fld id="{A3F9989B-F2D6-4B59-AB53-E5FAB79C1883}" type="slidenum">
              <a:rPr lang="it-IT" smtClean="0"/>
              <a:pPr/>
              <a:t>5</a:t>
            </a:fld>
            <a:endParaRPr lang="it-IT"/>
          </a:p>
        </p:txBody>
      </p:sp>
      <p:sp>
        <p:nvSpPr>
          <p:cNvPr id="11" name="Segnaposto piè di pagina 10"/>
          <p:cNvSpPr>
            <a:spLocks noGrp="1"/>
          </p:cNvSpPr>
          <p:nvPr>
            <p:ph type="ftr" sz="quarter" idx="11"/>
          </p:nvPr>
        </p:nvSpPr>
        <p:spPr/>
        <p:txBody>
          <a:bodyPr/>
          <a:lstStyle/>
          <a:p>
            <a:r>
              <a:rPr lang="it-IT" smtClean="0"/>
              <a:t>Regolamento ENAC sui SAPR</a:t>
            </a:r>
            <a:endParaRPr lang="it-IT"/>
          </a:p>
        </p:txBody>
      </p:sp>
    </p:spTree>
  </p:cSld>
  <p:clrMapOvr>
    <a:masterClrMapping/>
  </p:clrMapOvr>
  <p:transition spd="slow">
    <p:strips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827584" y="932722"/>
            <a:ext cx="7715304" cy="5088565"/>
          </a:xfrm>
          <a:prstGeom prst="round2DiagRect">
            <a:avLst/>
          </a:prstGeom>
          <a:noFill/>
          <a:ln w="12700" cap="flat" algn="ctr">
            <a:solidFill>
              <a:srgbClr val="800029"/>
            </a:solidFill>
          </a:ln>
          <a:effectLst>
            <a:outerShdw blurRad="152400" dist="317500" dir="5400000" sx="90000" sy="-19000" rotWithShape="0">
              <a:prstClr val="black">
                <a:alpha val="15000"/>
              </a:prstClr>
            </a:outerShdw>
          </a:effectLst>
        </p:spPr>
        <p:txBody>
          <a:bodyPr>
            <a:normAutofit fontScale="90000"/>
          </a:bodyPr>
          <a:lstStyle/>
          <a:p>
            <a:r>
              <a:rPr lang="it-IT" sz="2400" dirty="0" smtClean="0">
                <a:ea typeface="Verdana" pitchFamily="34" charset="0"/>
                <a:cs typeface="Verdana" pitchFamily="34" charset="0"/>
              </a:rPr>
              <a:t/>
            </a:r>
            <a:br>
              <a:rPr lang="it-IT" sz="2400" dirty="0" smtClean="0">
                <a:ea typeface="Verdana" pitchFamily="34" charset="0"/>
                <a:cs typeface="Verdana" pitchFamily="34" charset="0"/>
              </a:rPr>
            </a:br>
            <a:r>
              <a:rPr lang="it-IT" sz="2400" dirty="0" smtClean="0">
                <a:ea typeface="Verdana" pitchFamily="34" charset="0"/>
                <a:cs typeface="Verdana" pitchFamily="34" charset="0"/>
              </a:rPr>
              <a:t/>
            </a:r>
            <a:br>
              <a:rPr lang="it-IT" sz="2400" dirty="0" smtClean="0">
                <a:ea typeface="Verdana" pitchFamily="34" charset="0"/>
                <a:cs typeface="Verdana" pitchFamily="34" charset="0"/>
              </a:rPr>
            </a:br>
            <a:r>
              <a:rPr lang="it-IT" sz="2400" dirty="0" smtClean="0">
                <a:ea typeface="Verdana" pitchFamily="34" charset="0"/>
                <a:cs typeface="Verdana" pitchFamily="34" charset="0"/>
              </a:rPr>
              <a:t/>
            </a:r>
            <a:br>
              <a:rPr lang="it-IT" sz="2400" dirty="0" smtClean="0">
                <a:ea typeface="Verdana" pitchFamily="34" charset="0"/>
                <a:cs typeface="Verdana" pitchFamily="34" charset="0"/>
              </a:rPr>
            </a:br>
            <a:r>
              <a:rPr lang="it-IT" sz="2400" dirty="0" smtClean="0">
                <a:ea typeface="Verdana" pitchFamily="34" charset="0"/>
                <a:cs typeface="Verdana" pitchFamily="34" charset="0"/>
              </a:rPr>
              <a:t/>
            </a:r>
            <a:br>
              <a:rPr lang="it-IT" sz="2400" dirty="0" smtClean="0">
                <a:ea typeface="Verdana" pitchFamily="34" charset="0"/>
                <a:cs typeface="Verdana" pitchFamily="34" charset="0"/>
              </a:rPr>
            </a:br>
            <a:r>
              <a:rPr lang="it-IT" sz="2400" i="1" dirty="0" smtClean="0">
                <a:solidFill>
                  <a:srgbClr val="000099"/>
                </a:solidFill>
                <a:latin typeface="Verdana" pitchFamily="34" charset="0"/>
                <a:ea typeface="Verdana" pitchFamily="34" charset="0"/>
                <a:cs typeface="Verdana" pitchFamily="34" charset="0"/>
              </a:rPr>
              <a:t> Il regolamento</a:t>
            </a:r>
            <a:br>
              <a:rPr lang="it-IT" sz="2400" i="1" dirty="0" smtClean="0">
                <a:solidFill>
                  <a:srgbClr val="000099"/>
                </a:solidFill>
                <a:latin typeface="Verdana" pitchFamily="34" charset="0"/>
                <a:ea typeface="Verdana" pitchFamily="34" charset="0"/>
                <a:cs typeface="Verdana" pitchFamily="34" charset="0"/>
              </a:rPr>
            </a:br>
            <a:r>
              <a:rPr lang="it-IT" sz="2400" b="1" cap="small" dirty="0" smtClean="0">
                <a:solidFill>
                  <a:srgbClr val="002060"/>
                </a:solidFill>
              </a:rPr>
              <a:t> </a:t>
            </a:r>
            <a:r>
              <a:rPr lang="it-IT" sz="2700" b="1" cap="small" dirty="0" smtClean="0">
                <a:solidFill>
                  <a:srgbClr val="002060"/>
                </a:solidFill>
              </a:rPr>
              <a:t>Mezzi Aerei</a:t>
            </a:r>
            <a:br>
              <a:rPr lang="it-IT" sz="2700" b="1" cap="small" dirty="0" smtClean="0">
                <a:solidFill>
                  <a:srgbClr val="002060"/>
                </a:solidFill>
              </a:rPr>
            </a:br>
            <a:r>
              <a:rPr lang="it-IT" sz="2700" b="1" cap="small" dirty="0" smtClean="0">
                <a:solidFill>
                  <a:srgbClr val="002060"/>
                </a:solidFill>
              </a:rPr>
              <a:t>a Pilotaggio Remoto </a:t>
            </a:r>
            <a:r>
              <a:rPr lang="it-IT" sz="2400" dirty="0" smtClean="0"/>
              <a:t/>
            </a:r>
            <a:br>
              <a:rPr lang="it-IT" sz="2400" dirty="0" smtClean="0"/>
            </a:br>
            <a:r>
              <a:rPr lang="it-IT" sz="2400" dirty="0" smtClean="0"/>
              <a:t>stabilisce il livello di rischio accettabile</a:t>
            </a:r>
            <a:br>
              <a:rPr lang="it-IT" sz="2400" dirty="0" smtClean="0"/>
            </a:br>
            <a:r>
              <a:rPr lang="it-IT" sz="2400" dirty="0" smtClean="0"/>
              <a:t>sulla base di un principio di equivalenza</a:t>
            </a:r>
            <a:r>
              <a:rPr lang="en-US" sz="2400" b="1" dirty="0" smtClean="0"/>
              <a:t/>
            </a:r>
            <a:br>
              <a:rPr lang="en-US" sz="2400" b="1" dirty="0" smtClean="0"/>
            </a:br>
            <a:r>
              <a:rPr lang="en-US" sz="2400" b="1" dirty="0" smtClean="0"/>
              <a:t/>
            </a:r>
            <a:br>
              <a:rPr lang="en-US" sz="2400" b="1" dirty="0" smtClean="0"/>
            </a:br>
            <a:r>
              <a:rPr lang="en-US" sz="2400" b="1" dirty="0" smtClean="0"/>
              <a:t>Le</a:t>
            </a:r>
            <a:r>
              <a:rPr lang="en-US" sz="2400" dirty="0" smtClean="0"/>
              <a:t> </a:t>
            </a:r>
            <a:r>
              <a:rPr lang="en-US" sz="2400" b="1" dirty="0" err="1" smtClean="0"/>
              <a:t>operationi</a:t>
            </a:r>
            <a:r>
              <a:rPr lang="en-US" sz="2400" b="1" dirty="0" smtClean="0"/>
              <a:t> </a:t>
            </a:r>
            <a:r>
              <a:rPr lang="en-US" sz="2400" b="1" dirty="0" err="1" smtClean="0"/>
              <a:t>dei</a:t>
            </a:r>
            <a:r>
              <a:rPr lang="en-US" sz="2400" b="1" dirty="0" smtClean="0"/>
              <a:t> SAPR </a:t>
            </a:r>
            <a:r>
              <a:rPr lang="en-US" sz="2400" b="1" dirty="0" err="1" smtClean="0"/>
              <a:t>devono</a:t>
            </a:r>
            <a:r>
              <a:rPr lang="en-US" sz="2400" b="1" dirty="0" smtClean="0"/>
              <a:t> </a:t>
            </a:r>
            <a:r>
              <a:rPr lang="en-US" sz="2400" b="1" dirty="0" err="1" smtClean="0"/>
              <a:t>soddisfare</a:t>
            </a:r>
            <a:r>
              <a:rPr lang="en-US" sz="2400" b="1" dirty="0" smtClean="0"/>
              <a:t/>
            </a:r>
            <a:br>
              <a:rPr lang="en-US" sz="2400" b="1" dirty="0" smtClean="0"/>
            </a:br>
            <a:r>
              <a:rPr lang="en-US" sz="2400" b="1" dirty="0" smtClean="0"/>
              <a:t> lo </a:t>
            </a:r>
            <a:r>
              <a:rPr lang="en-US" sz="2400" b="1" dirty="0" err="1" smtClean="0"/>
              <a:t>stesso</a:t>
            </a:r>
            <a:r>
              <a:rPr lang="en-US" sz="2400" b="1" dirty="0" smtClean="0"/>
              <a:t> </a:t>
            </a:r>
            <a:r>
              <a:rPr lang="en-US" sz="2400" b="1" dirty="0" err="1" smtClean="0"/>
              <a:t>livello</a:t>
            </a:r>
            <a:r>
              <a:rPr lang="en-US" sz="2400" b="1" dirty="0" smtClean="0"/>
              <a:t> </a:t>
            </a:r>
            <a:r>
              <a:rPr lang="en-US" sz="2400" b="1" dirty="0" err="1" smtClean="0"/>
              <a:t>di</a:t>
            </a:r>
            <a:r>
              <a:rPr lang="en-US" sz="2400" b="1" dirty="0" smtClean="0"/>
              <a:t> safety </a:t>
            </a:r>
            <a:r>
              <a:rPr lang="en-US" sz="2400" b="1" dirty="0" err="1" smtClean="0"/>
              <a:t>delle</a:t>
            </a:r>
            <a:r>
              <a:rPr lang="en-US" sz="2400" b="1" dirty="0" smtClean="0"/>
              <a:t> </a:t>
            </a:r>
            <a:r>
              <a:rPr lang="en-US" sz="2400" b="1" dirty="0" err="1" smtClean="0"/>
              <a:t>operazioni</a:t>
            </a:r>
            <a:r>
              <a:rPr lang="en-US" sz="2400" b="1" dirty="0" smtClean="0"/>
              <a:t> </a:t>
            </a:r>
            <a:r>
              <a:rPr lang="en-US" sz="2400" b="1" dirty="0" err="1" smtClean="0"/>
              <a:t>condotte</a:t>
            </a:r>
            <a:r>
              <a:rPr lang="en-US" sz="2400" b="1" dirty="0" smtClean="0"/>
              <a:t> con </a:t>
            </a:r>
            <a:r>
              <a:rPr lang="en-US" sz="2400" b="1" dirty="0" err="1" smtClean="0"/>
              <a:t>aeromobili</a:t>
            </a:r>
            <a:r>
              <a:rPr lang="en-US" sz="2400" b="1" dirty="0" smtClean="0"/>
              <a:t> con </a:t>
            </a:r>
            <a:r>
              <a:rPr lang="en-US" sz="2400" b="1" dirty="0" err="1" smtClean="0"/>
              <a:t>pilota</a:t>
            </a:r>
            <a:r>
              <a:rPr lang="en-US" sz="2400" b="1" dirty="0" smtClean="0"/>
              <a:t> a </a:t>
            </a:r>
            <a:r>
              <a:rPr lang="en-US" sz="2400" b="1" dirty="0" err="1" smtClean="0"/>
              <a:t>bordo</a:t>
            </a:r>
            <a:r>
              <a:rPr lang="en-US" sz="2400" b="1" dirty="0" smtClean="0"/>
              <a:t/>
            </a:r>
            <a:br>
              <a:rPr lang="en-US" sz="2400" b="1" dirty="0" smtClean="0"/>
            </a:br>
            <a:r>
              <a:rPr lang="en-US" sz="2400" b="1" dirty="0" smtClean="0"/>
              <a:t/>
            </a:r>
            <a:br>
              <a:rPr lang="en-US" sz="2400" b="1" dirty="0" smtClean="0"/>
            </a:br>
            <a:r>
              <a:rPr lang="en-US" sz="2400" b="1" dirty="0" smtClean="0"/>
              <a:t>non </a:t>
            </a:r>
            <a:r>
              <a:rPr lang="en-US" sz="2400" b="1" dirty="0" err="1" smtClean="0"/>
              <a:t>devono</a:t>
            </a:r>
            <a:r>
              <a:rPr lang="en-US" sz="2400" b="1" dirty="0" smtClean="0"/>
              <a:t> </a:t>
            </a:r>
            <a:r>
              <a:rPr lang="en-US" sz="2400" b="1" dirty="0" err="1" smtClean="0"/>
              <a:t>presentare</a:t>
            </a:r>
            <a:r>
              <a:rPr lang="en-US" sz="2400" b="1" dirty="0" smtClean="0"/>
              <a:t> o </a:t>
            </a:r>
            <a:r>
              <a:rPr lang="en-US" sz="2400" b="1" dirty="0" err="1" smtClean="0"/>
              <a:t>creare</a:t>
            </a:r>
            <a:r>
              <a:rPr lang="en-US" sz="2400" b="1" dirty="0" smtClean="0"/>
              <a:t> </a:t>
            </a:r>
            <a:r>
              <a:rPr lang="en-US" sz="2400" b="1" dirty="0" err="1" smtClean="0"/>
              <a:t>pericoli</a:t>
            </a:r>
            <a:r>
              <a:rPr lang="en-US" sz="2400" b="1" dirty="0" smtClean="0"/>
              <a:t> o </a:t>
            </a:r>
            <a:r>
              <a:rPr lang="en-US" sz="2400" b="1" dirty="0" err="1" smtClean="0"/>
              <a:t>danni</a:t>
            </a:r>
            <a:r>
              <a:rPr lang="en-US" sz="2400" b="1" dirty="0" smtClean="0"/>
              <a:t> </a:t>
            </a:r>
            <a:br>
              <a:rPr lang="en-US" sz="2400" b="1" dirty="0" smtClean="0"/>
            </a:br>
            <a:r>
              <a:rPr lang="en-US" sz="2400" b="1" dirty="0" smtClean="0"/>
              <a:t>a </a:t>
            </a:r>
            <a:r>
              <a:rPr lang="en-US" sz="2400" b="1" dirty="0" err="1" smtClean="0"/>
              <a:t>persone</a:t>
            </a:r>
            <a:r>
              <a:rPr lang="en-US" sz="2400" b="1" dirty="0" smtClean="0"/>
              <a:t>, </a:t>
            </a:r>
            <a:r>
              <a:rPr lang="en-US" sz="2400" b="1" dirty="0" err="1" smtClean="0"/>
              <a:t>proprietà</a:t>
            </a:r>
            <a:r>
              <a:rPr lang="en-US" sz="2400" b="1" dirty="0" smtClean="0"/>
              <a:t> a terra o in aria</a:t>
            </a:r>
            <a:br>
              <a:rPr lang="en-US" sz="2400" b="1" dirty="0" smtClean="0"/>
            </a:br>
            <a:r>
              <a:rPr lang="en-US" sz="2400" b="1" dirty="0" err="1" smtClean="0"/>
              <a:t>superiori</a:t>
            </a:r>
            <a:r>
              <a:rPr lang="en-US" sz="2400" b="1" dirty="0" smtClean="0"/>
              <a:t> a </a:t>
            </a:r>
            <a:r>
              <a:rPr lang="en-US" sz="2400" b="1" dirty="0" err="1" smtClean="0"/>
              <a:t>quelli</a:t>
            </a:r>
            <a:r>
              <a:rPr lang="en-US" sz="2400" b="1" dirty="0" smtClean="0"/>
              <a:t> </a:t>
            </a:r>
            <a:r>
              <a:rPr lang="en-US" sz="2400" b="1" dirty="0" err="1" smtClean="0"/>
              <a:t>dovuti</a:t>
            </a:r>
            <a:r>
              <a:rPr lang="en-US" sz="2400" b="1" dirty="0" smtClean="0"/>
              <a:t> </a:t>
            </a:r>
            <a:r>
              <a:rPr lang="en-US" sz="2400" b="1" dirty="0" err="1" smtClean="0"/>
              <a:t>alle</a:t>
            </a:r>
            <a:r>
              <a:rPr lang="en-US" sz="2400" b="1" dirty="0" smtClean="0"/>
              <a:t> </a:t>
            </a:r>
            <a:r>
              <a:rPr lang="en-US" sz="2400" b="1" dirty="0" err="1" smtClean="0"/>
              <a:t>operazioni</a:t>
            </a:r>
            <a:r>
              <a:rPr lang="en-US" sz="2400" b="1" dirty="0" smtClean="0"/>
              <a:t> </a:t>
            </a:r>
            <a:r>
              <a:rPr lang="en-US" sz="2400" b="1" dirty="0" err="1" smtClean="0"/>
              <a:t>equivalenti</a:t>
            </a:r>
            <a:r>
              <a:rPr lang="en-US" sz="2400" b="1" dirty="0" smtClean="0"/>
              <a:t/>
            </a:r>
            <a:br>
              <a:rPr lang="en-US" sz="2400" b="1" dirty="0" smtClean="0"/>
            </a:br>
            <a:r>
              <a:rPr lang="en-US" sz="2400" b="1" dirty="0" err="1" smtClean="0"/>
              <a:t>degli</a:t>
            </a:r>
            <a:r>
              <a:rPr lang="en-US" sz="2400" b="1" dirty="0" smtClean="0"/>
              <a:t> </a:t>
            </a:r>
            <a:r>
              <a:rPr lang="en-US" sz="2400" b="1" dirty="0" err="1" smtClean="0"/>
              <a:t>aeromobili</a:t>
            </a:r>
            <a:r>
              <a:rPr lang="en-US" sz="2400" b="1" dirty="0" smtClean="0"/>
              <a:t> </a:t>
            </a:r>
            <a:r>
              <a:rPr lang="en-US" sz="2400" b="1" dirty="0" err="1" smtClean="0"/>
              <a:t>tradizionali</a:t>
            </a:r>
            <a:r>
              <a:rPr lang="it-IT" sz="2400" dirty="0" smtClean="0">
                <a:ea typeface="Verdana" pitchFamily="34" charset="0"/>
                <a:cs typeface="Verdana" pitchFamily="34" charset="0"/>
              </a:rPr>
              <a:t/>
            </a:r>
            <a:br>
              <a:rPr lang="it-IT" sz="2400" dirty="0" smtClean="0">
                <a:ea typeface="Verdana" pitchFamily="34" charset="0"/>
                <a:cs typeface="Verdana" pitchFamily="34" charset="0"/>
              </a:rPr>
            </a:br>
            <a:r>
              <a:rPr lang="it-IT" sz="2400" dirty="0" smtClean="0">
                <a:ea typeface="Verdana" pitchFamily="34" charset="0"/>
                <a:cs typeface="Verdana" pitchFamily="34" charset="0"/>
              </a:rPr>
              <a:t/>
            </a:r>
            <a:br>
              <a:rPr lang="it-IT" sz="2400" dirty="0" smtClean="0">
                <a:ea typeface="Verdana" pitchFamily="34" charset="0"/>
                <a:cs typeface="Verdana" pitchFamily="34" charset="0"/>
              </a:rPr>
            </a:br>
            <a:r>
              <a:rPr lang="en-GB" sz="2400" dirty="0" smtClean="0">
                <a:cs typeface="Arial" charset="0"/>
              </a:rPr>
              <a:t>.</a:t>
            </a:r>
            <a:br>
              <a:rPr lang="en-GB" sz="2400" dirty="0" smtClean="0">
                <a:cs typeface="Arial" charset="0"/>
              </a:rPr>
            </a:br>
            <a:r>
              <a:rPr lang="it-IT" sz="2400" dirty="0" smtClean="0">
                <a:ea typeface="Verdana" pitchFamily="34" charset="0"/>
                <a:cs typeface="Verdana" pitchFamily="34" charset="0"/>
              </a:rPr>
              <a:t/>
            </a:r>
            <a:br>
              <a:rPr lang="it-IT" sz="2400" dirty="0" smtClean="0">
                <a:ea typeface="Verdana" pitchFamily="34" charset="0"/>
                <a:cs typeface="Verdana" pitchFamily="34" charset="0"/>
              </a:rPr>
            </a:br>
            <a:endParaRPr lang="it-IT" sz="2400" dirty="0" smtClean="0">
              <a:ea typeface="Verdana" pitchFamily="34" charset="0"/>
              <a:cs typeface="Verdana" pitchFamily="34" charset="0"/>
            </a:endParaRPr>
          </a:p>
        </p:txBody>
      </p:sp>
      <p:sp>
        <p:nvSpPr>
          <p:cNvPr id="8" name="Segnaposto data 7"/>
          <p:cNvSpPr>
            <a:spLocks noGrp="1"/>
          </p:cNvSpPr>
          <p:nvPr>
            <p:ph type="dt" sz="half" idx="10"/>
          </p:nvPr>
        </p:nvSpPr>
        <p:spPr/>
        <p:txBody>
          <a:bodyPr/>
          <a:lstStyle/>
          <a:p>
            <a:r>
              <a:rPr lang="it-IT" smtClean="0"/>
              <a:t>29/04/2014</a:t>
            </a:r>
            <a:endParaRPr lang="it-IT"/>
          </a:p>
        </p:txBody>
      </p:sp>
      <p:pic>
        <p:nvPicPr>
          <p:cNvPr id="9" name="Picture 10"/>
          <p:cNvPicPr>
            <a:picLocks noChangeAspect="1" noChangeArrowheads="1"/>
          </p:cNvPicPr>
          <p:nvPr/>
        </p:nvPicPr>
        <p:blipFill>
          <a:blip r:embed="rId2" cstate="print"/>
          <a:srcRect/>
          <a:stretch>
            <a:fillRect/>
          </a:stretch>
        </p:blipFill>
        <p:spPr bwMode="auto">
          <a:xfrm>
            <a:off x="0" y="0"/>
            <a:ext cx="395536" cy="6858000"/>
          </a:xfrm>
          <a:prstGeom prst="rect">
            <a:avLst/>
          </a:prstGeom>
          <a:ln>
            <a:noFill/>
          </a:ln>
          <a:effectLst>
            <a:outerShdw blurRad="190500" algn="tl" rotWithShape="0">
              <a:srgbClr val="000000">
                <a:alpha val="70000"/>
              </a:srgbClr>
            </a:outerShdw>
          </a:effectLst>
        </p:spPr>
      </p:pic>
      <p:pic>
        <p:nvPicPr>
          <p:cNvPr id="10" name="Segnaposto contenuto 4" descr="ala_bianca_quella-vera.gif"/>
          <p:cNvPicPr>
            <a:picLocks noChangeAspect="1"/>
          </p:cNvPicPr>
          <p:nvPr/>
        </p:nvPicPr>
        <p:blipFill>
          <a:blip r:embed="rId3" cstate="print"/>
          <a:stretch>
            <a:fillRect/>
          </a:stretch>
        </p:blipFill>
        <p:spPr>
          <a:xfrm>
            <a:off x="8532440" y="5925279"/>
            <a:ext cx="504056" cy="583901"/>
          </a:xfrm>
          <a:prstGeom prst="rect">
            <a:avLst/>
          </a:prstGeom>
        </p:spPr>
      </p:pic>
      <p:sp>
        <p:nvSpPr>
          <p:cNvPr id="7" name="Segnaposto numero diapositiva 6"/>
          <p:cNvSpPr>
            <a:spLocks noGrp="1"/>
          </p:cNvSpPr>
          <p:nvPr>
            <p:ph type="sldNum" sz="quarter" idx="12"/>
          </p:nvPr>
        </p:nvSpPr>
        <p:spPr/>
        <p:txBody>
          <a:bodyPr/>
          <a:lstStyle/>
          <a:p>
            <a:fld id="{A3F9989B-F2D6-4B59-AB53-E5FAB79C1883}" type="slidenum">
              <a:rPr lang="it-IT" smtClean="0"/>
              <a:pPr/>
              <a:t>6</a:t>
            </a:fld>
            <a:endParaRPr lang="it-IT"/>
          </a:p>
        </p:txBody>
      </p:sp>
      <p:sp>
        <p:nvSpPr>
          <p:cNvPr id="11" name="Segnaposto piè di pagina 10"/>
          <p:cNvSpPr>
            <a:spLocks noGrp="1"/>
          </p:cNvSpPr>
          <p:nvPr>
            <p:ph type="ftr" sz="quarter" idx="11"/>
          </p:nvPr>
        </p:nvSpPr>
        <p:spPr/>
        <p:txBody>
          <a:bodyPr/>
          <a:lstStyle/>
          <a:p>
            <a:r>
              <a:rPr lang="it-IT" smtClean="0"/>
              <a:t>Regolamento ENAC sui SAPR</a:t>
            </a:r>
            <a:endParaRPr lang="it-IT"/>
          </a:p>
        </p:txBody>
      </p:sp>
    </p:spTree>
  </p:cSld>
  <p:clrMapOvr>
    <a:masterClrMapping/>
  </p:clrMapOvr>
  <p:transition spd="slow">
    <p:strips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descr="ala_bianca_quella-vera.gif"/>
          <p:cNvPicPr>
            <a:picLocks noChangeAspect="1"/>
          </p:cNvPicPr>
          <p:nvPr/>
        </p:nvPicPr>
        <p:blipFill>
          <a:blip r:embed="rId3" cstate="print"/>
          <a:stretch>
            <a:fillRect/>
          </a:stretch>
        </p:blipFill>
        <p:spPr>
          <a:xfrm>
            <a:off x="8532440" y="5925280"/>
            <a:ext cx="504056" cy="583901"/>
          </a:xfrm>
          <a:prstGeom prst="rect">
            <a:avLst/>
          </a:prstGeom>
        </p:spPr>
      </p:pic>
      <p:pic>
        <p:nvPicPr>
          <p:cNvPr id="4" name="Picture 10"/>
          <p:cNvPicPr>
            <a:picLocks noChangeAspect="1" noChangeArrowheads="1"/>
          </p:cNvPicPr>
          <p:nvPr/>
        </p:nvPicPr>
        <p:blipFill>
          <a:blip r:embed="rId4" cstate="print"/>
          <a:srcRect/>
          <a:stretch>
            <a:fillRect/>
          </a:stretch>
        </p:blipFill>
        <p:spPr bwMode="auto">
          <a:xfrm>
            <a:off x="0" y="0"/>
            <a:ext cx="395536" cy="6858000"/>
          </a:xfrm>
          <a:prstGeom prst="rect">
            <a:avLst/>
          </a:prstGeom>
          <a:ln>
            <a:noFill/>
          </a:ln>
          <a:effectLst>
            <a:outerShdw blurRad="190500" algn="tl" rotWithShape="0">
              <a:srgbClr val="000000">
                <a:alpha val="70000"/>
              </a:srgbClr>
            </a:outerShdw>
          </a:effectLst>
        </p:spPr>
      </p:pic>
      <p:sp>
        <p:nvSpPr>
          <p:cNvPr id="6" name="Freccia a destra 5"/>
          <p:cNvSpPr/>
          <p:nvPr/>
        </p:nvSpPr>
        <p:spPr bwMode="auto">
          <a:xfrm>
            <a:off x="5508104" y="2084865"/>
            <a:ext cx="432048" cy="1161633"/>
          </a:xfrm>
          <a:prstGeom prst="rightArrow">
            <a:avLst/>
          </a:prstGeom>
          <a:noFill/>
          <a:ln w="12700" cap="sq"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495300" marR="0" indent="-495300" algn="ctr" defTabSz="914400" rtl="0" eaLnBrk="1" fontAlgn="base" latinLnBrk="0" hangingPunct="1">
              <a:lnSpc>
                <a:spcPct val="100000"/>
              </a:lnSpc>
              <a:spcBef>
                <a:spcPct val="50000"/>
              </a:spcBef>
              <a:spcAft>
                <a:spcPct val="0"/>
              </a:spcAft>
              <a:buClr>
                <a:srgbClr val="FFFF99"/>
              </a:buClr>
              <a:buSzTx/>
              <a:buFont typeface="Wingdings" pitchFamily="2" charset="2"/>
              <a:buChar char="ü"/>
              <a:tabLst/>
            </a:pPr>
            <a:endParaRPr kumimoji="0" lang="it-IT" sz="3200" b="0" i="0" u="none" strike="noStrike" cap="none" normalizeH="0" baseline="0" smtClean="0">
              <a:ln>
                <a:noFill/>
              </a:ln>
              <a:solidFill>
                <a:srgbClr val="000099"/>
              </a:solidFill>
              <a:effectLst/>
              <a:latin typeface="Verdana" pitchFamily="34" charset="0"/>
            </a:endParaRPr>
          </a:p>
        </p:txBody>
      </p:sp>
      <p:sp>
        <p:nvSpPr>
          <p:cNvPr id="8" name="Segnaposto numero diapositiva 7"/>
          <p:cNvSpPr>
            <a:spLocks noGrp="1"/>
          </p:cNvSpPr>
          <p:nvPr>
            <p:ph type="sldNum" sz="quarter" idx="12"/>
          </p:nvPr>
        </p:nvSpPr>
        <p:spPr/>
        <p:txBody>
          <a:bodyPr/>
          <a:lstStyle/>
          <a:p>
            <a:fld id="{A3F9989B-F2D6-4B59-AB53-E5FAB79C1883}" type="slidenum">
              <a:rPr lang="it-IT" smtClean="0"/>
              <a:pPr/>
              <a:t>7</a:t>
            </a:fld>
            <a:endParaRPr lang="it-IT"/>
          </a:p>
        </p:txBody>
      </p:sp>
      <p:sp>
        <p:nvSpPr>
          <p:cNvPr id="11" name="Titolo 10"/>
          <p:cNvSpPr>
            <a:spLocks noGrp="1"/>
          </p:cNvSpPr>
          <p:nvPr>
            <p:ph type="title"/>
          </p:nvPr>
        </p:nvSpPr>
        <p:spPr>
          <a:xfrm>
            <a:off x="827584" y="1124744"/>
            <a:ext cx="7848872" cy="4320480"/>
          </a:xfrm>
        </p:spPr>
        <p:txBody>
          <a:bodyPr/>
          <a:lstStyle/>
          <a:p>
            <a:pPr fontAlgn="auto">
              <a:spcBef>
                <a:spcPts val="0"/>
              </a:spcBef>
              <a:spcAft>
                <a:spcPts val="0"/>
              </a:spcAft>
            </a:pPr>
            <a:r>
              <a:rPr lang="it-IT" sz="2000" i="1" dirty="0" smtClean="0">
                <a:solidFill>
                  <a:srgbClr val="000099"/>
                </a:solidFill>
                <a:latin typeface="Verdana" pitchFamily="34" charset="0"/>
                <a:ea typeface="Verdana" pitchFamily="34" charset="0"/>
                <a:cs typeface="Verdana" pitchFamily="34" charset="0"/>
              </a:rPr>
              <a:t> Il regolamento</a:t>
            </a:r>
            <a:br>
              <a:rPr lang="it-IT" sz="2000" i="1" dirty="0" smtClean="0">
                <a:solidFill>
                  <a:srgbClr val="000099"/>
                </a:solidFill>
                <a:latin typeface="Verdana" pitchFamily="34" charset="0"/>
                <a:ea typeface="Verdana" pitchFamily="34" charset="0"/>
                <a:cs typeface="Verdana" pitchFamily="34" charset="0"/>
              </a:rPr>
            </a:br>
            <a:r>
              <a:rPr lang="it-IT" sz="2000" i="1" dirty="0" smtClean="0">
                <a:solidFill>
                  <a:srgbClr val="000099"/>
                </a:solidFill>
                <a:latin typeface="Verdana" pitchFamily="34" charset="0"/>
                <a:ea typeface="Verdana" pitchFamily="34" charset="0"/>
                <a:cs typeface="Verdana" pitchFamily="34" charset="0"/>
              </a:rPr>
              <a:t/>
            </a:r>
            <a:br>
              <a:rPr lang="it-IT" sz="2000" i="1" dirty="0" smtClean="0">
                <a:solidFill>
                  <a:srgbClr val="000099"/>
                </a:solidFill>
                <a:latin typeface="Verdana" pitchFamily="34" charset="0"/>
                <a:ea typeface="Verdana" pitchFamily="34" charset="0"/>
                <a:cs typeface="Verdana" pitchFamily="34" charset="0"/>
              </a:rPr>
            </a:br>
            <a:r>
              <a:rPr lang="it-IT" sz="2400" b="1" cap="small" dirty="0" smtClean="0">
                <a:solidFill>
                  <a:srgbClr val="002060"/>
                </a:solidFill>
              </a:rPr>
              <a:t> Mezzi Aerei</a:t>
            </a:r>
            <a:br>
              <a:rPr lang="it-IT" sz="2400" b="1" cap="small" dirty="0" smtClean="0">
                <a:solidFill>
                  <a:srgbClr val="002060"/>
                </a:solidFill>
              </a:rPr>
            </a:br>
            <a:r>
              <a:rPr lang="it-IT" sz="2400" b="1" cap="small" dirty="0" smtClean="0">
                <a:solidFill>
                  <a:srgbClr val="002060"/>
                </a:solidFill>
              </a:rPr>
              <a:t>a Pilotaggio Remoto </a:t>
            </a:r>
            <a:r>
              <a:rPr lang="it-IT" sz="2000" b="1" i="1" dirty="0" smtClean="0">
                <a:solidFill>
                  <a:srgbClr val="000099"/>
                </a:solidFill>
                <a:latin typeface="Verdana" pitchFamily="34" charset="0"/>
                <a:ea typeface="Verdana" pitchFamily="34" charset="0"/>
                <a:cs typeface="Verdana" pitchFamily="34" charset="0"/>
              </a:rPr>
              <a:t/>
            </a:r>
            <a:br>
              <a:rPr lang="it-IT" sz="2000" b="1" i="1" dirty="0" smtClean="0">
                <a:solidFill>
                  <a:srgbClr val="000099"/>
                </a:solidFill>
                <a:latin typeface="Verdana" pitchFamily="34" charset="0"/>
                <a:ea typeface="Verdana" pitchFamily="34" charset="0"/>
                <a:cs typeface="Verdana" pitchFamily="34" charset="0"/>
              </a:rPr>
            </a:br>
            <a:r>
              <a:rPr lang="it-IT" sz="2000" b="1" i="1" dirty="0" smtClean="0">
                <a:solidFill>
                  <a:srgbClr val="000099"/>
                </a:solidFill>
                <a:latin typeface="Verdana" pitchFamily="34" charset="0"/>
                <a:ea typeface="Verdana" pitchFamily="34" charset="0"/>
                <a:cs typeface="Verdana" pitchFamily="34" charset="0"/>
              </a:rPr>
              <a:t/>
            </a:r>
            <a:br>
              <a:rPr lang="it-IT" sz="2000" b="1" i="1" dirty="0" smtClean="0">
                <a:solidFill>
                  <a:srgbClr val="000099"/>
                </a:solidFill>
                <a:latin typeface="Verdana" pitchFamily="34" charset="0"/>
                <a:ea typeface="Verdana" pitchFamily="34" charset="0"/>
                <a:cs typeface="Verdana" pitchFamily="34" charset="0"/>
              </a:rPr>
            </a:br>
            <a:r>
              <a:rPr lang="it-IT" sz="1800" i="1" dirty="0" smtClean="0">
                <a:solidFill>
                  <a:srgbClr val="000099"/>
                </a:solidFill>
                <a:latin typeface="Verdana" pitchFamily="34" charset="0"/>
                <a:ea typeface="Verdana" pitchFamily="34" charset="0"/>
                <a:cs typeface="Verdana" pitchFamily="34" charset="0"/>
              </a:rPr>
              <a:t>art.7</a:t>
            </a:r>
            <a:r>
              <a:rPr lang="it-IT" sz="2000" b="1" i="1" dirty="0" smtClean="0">
                <a:solidFill>
                  <a:srgbClr val="000099"/>
                </a:solidFill>
                <a:latin typeface="Verdana" pitchFamily="34" charset="0"/>
                <a:ea typeface="Verdana" pitchFamily="34" charset="0"/>
                <a:cs typeface="Verdana" pitchFamily="34" charset="0"/>
              </a:rPr>
              <a:t/>
            </a:r>
            <a:br>
              <a:rPr lang="it-IT" sz="2000" b="1" i="1" dirty="0" smtClean="0">
                <a:solidFill>
                  <a:srgbClr val="000099"/>
                </a:solidFill>
                <a:latin typeface="Verdana" pitchFamily="34" charset="0"/>
                <a:ea typeface="Verdana" pitchFamily="34" charset="0"/>
                <a:cs typeface="Verdana" pitchFamily="34" charset="0"/>
              </a:rPr>
            </a:br>
            <a:r>
              <a:rPr lang="it-IT" sz="2000" kern="1200" dirty="0" smtClean="0">
                <a:solidFill>
                  <a:srgbClr val="000000"/>
                </a:solidFill>
                <a:latin typeface="Verdana" pitchFamily="34" charset="0"/>
                <a:ea typeface="Verdana" pitchFamily="34" charset="0"/>
                <a:cs typeface="Verdana" pitchFamily="34" charset="0"/>
              </a:rPr>
              <a:t>Classificazione</a:t>
            </a:r>
            <a:r>
              <a:rPr lang="it-IT" sz="2000" b="1" kern="1200" dirty="0" smtClean="0">
                <a:solidFill>
                  <a:srgbClr val="000000"/>
                </a:solidFill>
                <a:latin typeface="Verdana" pitchFamily="34" charset="0"/>
                <a:ea typeface="Verdana" pitchFamily="34" charset="0"/>
                <a:cs typeface="Verdana" pitchFamily="34" charset="0"/>
              </a:rPr>
              <a:t/>
            </a:r>
            <a:br>
              <a:rPr lang="it-IT" sz="2000" b="1" kern="1200" dirty="0" smtClean="0">
                <a:solidFill>
                  <a:srgbClr val="000000"/>
                </a:solidFill>
                <a:latin typeface="Verdana" pitchFamily="34" charset="0"/>
                <a:ea typeface="Verdana" pitchFamily="34" charset="0"/>
                <a:cs typeface="Verdana" pitchFamily="34" charset="0"/>
              </a:rPr>
            </a:br>
            <a:r>
              <a:rPr lang="it-IT" sz="2000" b="1" kern="1200" dirty="0" smtClean="0">
                <a:solidFill>
                  <a:srgbClr val="000000"/>
                </a:solidFill>
                <a:latin typeface="Verdana" pitchFamily="34" charset="0"/>
                <a:ea typeface="Verdana" pitchFamily="34" charset="0"/>
                <a:cs typeface="Verdana" pitchFamily="34" charset="0"/>
              </a:rPr>
              <a:t/>
            </a:r>
            <a:br>
              <a:rPr lang="it-IT" sz="2000" b="1" kern="1200" dirty="0" smtClean="0">
                <a:solidFill>
                  <a:srgbClr val="000000"/>
                </a:solidFill>
                <a:latin typeface="Verdana" pitchFamily="34" charset="0"/>
                <a:ea typeface="Verdana" pitchFamily="34" charset="0"/>
                <a:cs typeface="Verdana" pitchFamily="34" charset="0"/>
              </a:rPr>
            </a:br>
            <a:r>
              <a:rPr lang="it-IT" sz="2000" b="1" kern="1200" dirty="0" smtClean="0">
                <a:solidFill>
                  <a:srgbClr val="000000"/>
                </a:solidFill>
                <a:latin typeface="Verdana" pitchFamily="34" charset="0"/>
                <a:ea typeface="Verdana" pitchFamily="34" charset="0"/>
                <a:cs typeface="Verdana" pitchFamily="34" charset="0"/>
              </a:rPr>
              <a:t>Sistemi Aeromobili a Pilotaggio Remoto</a:t>
            </a:r>
            <a:r>
              <a:rPr lang="it-IT" sz="2000" b="1" i="1" kern="1200" dirty="0" smtClean="0">
                <a:solidFill>
                  <a:srgbClr val="000000"/>
                </a:solidFill>
                <a:latin typeface="Verdana" pitchFamily="34" charset="0"/>
                <a:ea typeface="Verdana" pitchFamily="34" charset="0"/>
                <a:cs typeface="Verdana" pitchFamily="34" charset="0"/>
              </a:rPr>
              <a:t> (SAPR) con mezzi aerei di massa al decollo &lt; 25kg</a:t>
            </a:r>
            <a:br>
              <a:rPr lang="it-IT" sz="2000" b="1" i="1" kern="1200" dirty="0" smtClean="0">
                <a:solidFill>
                  <a:srgbClr val="000000"/>
                </a:solidFill>
                <a:latin typeface="Verdana" pitchFamily="34" charset="0"/>
                <a:ea typeface="Verdana" pitchFamily="34" charset="0"/>
                <a:cs typeface="Verdana" pitchFamily="34" charset="0"/>
              </a:rPr>
            </a:br>
            <a:r>
              <a:rPr lang="it-IT" sz="2000" b="1" i="1" kern="1200" dirty="0" smtClean="0">
                <a:solidFill>
                  <a:srgbClr val="000000"/>
                </a:solidFill>
                <a:latin typeface="Verdana" pitchFamily="34" charset="0"/>
                <a:ea typeface="Verdana" pitchFamily="34" charset="0"/>
                <a:cs typeface="Verdana" pitchFamily="34" charset="0"/>
              </a:rPr>
              <a:t/>
            </a:r>
            <a:br>
              <a:rPr lang="it-IT" sz="2000" b="1" i="1" kern="1200" dirty="0" smtClean="0">
                <a:solidFill>
                  <a:srgbClr val="000000"/>
                </a:solidFill>
                <a:latin typeface="Verdana" pitchFamily="34" charset="0"/>
                <a:ea typeface="Verdana" pitchFamily="34" charset="0"/>
                <a:cs typeface="Verdana" pitchFamily="34" charset="0"/>
              </a:rPr>
            </a:br>
            <a:r>
              <a:rPr lang="it-IT" sz="2000" b="1" kern="1200" dirty="0" smtClean="0">
                <a:solidFill>
                  <a:srgbClr val="000000"/>
                </a:solidFill>
                <a:latin typeface="Verdana" pitchFamily="34" charset="0"/>
                <a:ea typeface="Verdana" pitchFamily="34" charset="0"/>
                <a:cs typeface="Verdana" pitchFamily="34" charset="0"/>
              </a:rPr>
              <a:t>Sistemi Aeromobili a Pilotaggio Remoto</a:t>
            </a:r>
            <a:r>
              <a:rPr lang="it-IT" sz="2000" b="1" i="1" kern="1200" dirty="0" smtClean="0">
                <a:solidFill>
                  <a:srgbClr val="000000"/>
                </a:solidFill>
                <a:latin typeface="Verdana" pitchFamily="34" charset="0"/>
                <a:ea typeface="Verdana" pitchFamily="34" charset="0"/>
                <a:cs typeface="Verdana" pitchFamily="34" charset="0"/>
              </a:rPr>
              <a:t> (SAPR) con mezzi aerei di massa al decollo ≥ 25kg</a:t>
            </a:r>
            <a:endParaRPr lang="it-IT" sz="2000" kern="1200" dirty="0">
              <a:solidFill>
                <a:srgbClr val="000000"/>
              </a:solidFill>
              <a:latin typeface="Verdana" pitchFamily="34" charset="0"/>
              <a:ea typeface="Verdana" pitchFamily="34" charset="0"/>
              <a:cs typeface="Verdana" pitchFamily="34" charset="0"/>
            </a:endParaRPr>
          </a:p>
        </p:txBody>
      </p:sp>
      <p:sp>
        <p:nvSpPr>
          <p:cNvPr id="7" name="Segnaposto data 6"/>
          <p:cNvSpPr>
            <a:spLocks noGrp="1"/>
          </p:cNvSpPr>
          <p:nvPr>
            <p:ph type="dt" sz="half" idx="10"/>
          </p:nvPr>
        </p:nvSpPr>
        <p:spPr/>
        <p:txBody>
          <a:bodyPr/>
          <a:lstStyle/>
          <a:p>
            <a:r>
              <a:rPr lang="it-IT" smtClean="0"/>
              <a:t>29/04/2014</a:t>
            </a:r>
            <a:endParaRPr lang="it-IT"/>
          </a:p>
        </p:txBody>
      </p:sp>
      <p:sp>
        <p:nvSpPr>
          <p:cNvPr id="9" name="Segnaposto piè di pagina 8"/>
          <p:cNvSpPr>
            <a:spLocks noGrp="1"/>
          </p:cNvSpPr>
          <p:nvPr>
            <p:ph type="ftr" sz="quarter" idx="11"/>
          </p:nvPr>
        </p:nvSpPr>
        <p:spPr/>
        <p:txBody>
          <a:bodyPr/>
          <a:lstStyle/>
          <a:p>
            <a:r>
              <a:rPr lang="it-IT" smtClean="0"/>
              <a:t>Regolamento ENAC sui SAPR</a:t>
            </a:r>
            <a:endParaRPr lang="it-IT"/>
          </a:p>
        </p:txBody>
      </p:sp>
    </p:spTree>
  </p:cSld>
  <p:clrMapOvr>
    <a:masterClrMapping/>
  </p:clrMapOvr>
  <p:transition spd="slow">
    <p:strips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descr="ala_bianca_quella-vera.gif"/>
          <p:cNvPicPr>
            <a:picLocks noChangeAspect="1"/>
          </p:cNvPicPr>
          <p:nvPr/>
        </p:nvPicPr>
        <p:blipFill>
          <a:blip r:embed="rId3" cstate="print"/>
          <a:stretch>
            <a:fillRect/>
          </a:stretch>
        </p:blipFill>
        <p:spPr>
          <a:xfrm>
            <a:off x="8532440" y="5925280"/>
            <a:ext cx="504056" cy="583901"/>
          </a:xfrm>
          <a:prstGeom prst="rect">
            <a:avLst/>
          </a:prstGeom>
        </p:spPr>
      </p:pic>
      <p:pic>
        <p:nvPicPr>
          <p:cNvPr id="4" name="Picture 10"/>
          <p:cNvPicPr>
            <a:picLocks noChangeAspect="1" noChangeArrowheads="1"/>
          </p:cNvPicPr>
          <p:nvPr/>
        </p:nvPicPr>
        <p:blipFill>
          <a:blip r:embed="rId4" cstate="print"/>
          <a:srcRect/>
          <a:stretch>
            <a:fillRect/>
          </a:stretch>
        </p:blipFill>
        <p:spPr bwMode="auto">
          <a:xfrm>
            <a:off x="0" y="0"/>
            <a:ext cx="395536" cy="6858000"/>
          </a:xfrm>
          <a:prstGeom prst="rect">
            <a:avLst/>
          </a:prstGeom>
          <a:ln>
            <a:noFill/>
          </a:ln>
          <a:effectLst>
            <a:outerShdw blurRad="190500" algn="tl" rotWithShape="0">
              <a:srgbClr val="000000">
                <a:alpha val="70000"/>
              </a:srgbClr>
            </a:outerShdw>
          </a:effectLst>
        </p:spPr>
      </p:pic>
      <p:sp>
        <p:nvSpPr>
          <p:cNvPr id="6" name="Freccia a destra 5"/>
          <p:cNvSpPr/>
          <p:nvPr/>
        </p:nvSpPr>
        <p:spPr bwMode="auto">
          <a:xfrm>
            <a:off x="5508104" y="2084865"/>
            <a:ext cx="432048" cy="1161633"/>
          </a:xfrm>
          <a:prstGeom prst="rightArrow">
            <a:avLst/>
          </a:prstGeom>
          <a:noFill/>
          <a:ln w="12700" cap="sq"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495300" marR="0" indent="-495300" algn="ctr" defTabSz="914400" rtl="0" eaLnBrk="1" fontAlgn="base" latinLnBrk="0" hangingPunct="1">
              <a:lnSpc>
                <a:spcPct val="100000"/>
              </a:lnSpc>
              <a:spcBef>
                <a:spcPct val="50000"/>
              </a:spcBef>
              <a:spcAft>
                <a:spcPct val="0"/>
              </a:spcAft>
              <a:buClr>
                <a:srgbClr val="FFFF99"/>
              </a:buClr>
              <a:buSzTx/>
              <a:buFont typeface="Wingdings" pitchFamily="2" charset="2"/>
              <a:buChar char="ü"/>
              <a:tabLst/>
            </a:pPr>
            <a:endParaRPr kumimoji="0" lang="it-IT" sz="3200" b="0" i="0" u="none" strike="noStrike" cap="none" normalizeH="0" baseline="0" smtClean="0">
              <a:ln>
                <a:noFill/>
              </a:ln>
              <a:solidFill>
                <a:srgbClr val="000099"/>
              </a:solidFill>
              <a:effectLst/>
              <a:latin typeface="Verdana" pitchFamily="34" charset="0"/>
            </a:endParaRPr>
          </a:p>
        </p:txBody>
      </p:sp>
      <p:sp>
        <p:nvSpPr>
          <p:cNvPr id="8" name="Segnaposto numero diapositiva 7"/>
          <p:cNvSpPr>
            <a:spLocks noGrp="1"/>
          </p:cNvSpPr>
          <p:nvPr>
            <p:ph type="sldNum" sz="quarter" idx="12"/>
          </p:nvPr>
        </p:nvSpPr>
        <p:spPr/>
        <p:txBody>
          <a:bodyPr/>
          <a:lstStyle/>
          <a:p>
            <a:fld id="{A3F9989B-F2D6-4B59-AB53-E5FAB79C1883}" type="slidenum">
              <a:rPr lang="it-IT" smtClean="0"/>
              <a:pPr/>
              <a:t>8</a:t>
            </a:fld>
            <a:endParaRPr lang="it-IT"/>
          </a:p>
        </p:txBody>
      </p:sp>
      <p:sp>
        <p:nvSpPr>
          <p:cNvPr id="11" name="Titolo 10"/>
          <p:cNvSpPr>
            <a:spLocks noGrp="1"/>
          </p:cNvSpPr>
          <p:nvPr>
            <p:ph type="title"/>
          </p:nvPr>
        </p:nvSpPr>
        <p:spPr>
          <a:xfrm>
            <a:off x="899592" y="1052736"/>
            <a:ext cx="7848872" cy="4536504"/>
          </a:xfrm>
        </p:spPr>
        <p:txBody>
          <a:bodyPr/>
          <a:lstStyle/>
          <a:p>
            <a:pPr lvl="0"/>
            <a:r>
              <a:rPr lang="it-IT" sz="2000" i="1" dirty="0" smtClean="0">
                <a:solidFill>
                  <a:srgbClr val="000099"/>
                </a:solidFill>
                <a:latin typeface="Verdana" pitchFamily="34" charset="0"/>
                <a:ea typeface="Verdana" pitchFamily="34" charset="0"/>
                <a:cs typeface="Verdana" pitchFamily="34" charset="0"/>
              </a:rPr>
              <a:t/>
            </a:r>
            <a:br>
              <a:rPr lang="it-IT" sz="2000" i="1" dirty="0" smtClean="0">
                <a:solidFill>
                  <a:srgbClr val="000099"/>
                </a:solidFill>
                <a:latin typeface="Verdana" pitchFamily="34" charset="0"/>
                <a:ea typeface="Verdana" pitchFamily="34" charset="0"/>
                <a:cs typeface="Verdana" pitchFamily="34" charset="0"/>
              </a:rPr>
            </a:br>
            <a:r>
              <a:rPr lang="it-IT" sz="2000" i="1" dirty="0" smtClean="0">
                <a:solidFill>
                  <a:srgbClr val="000099"/>
                </a:solidFill>
                <a:latin typeface="Verdana" pitchFamily="34" charset="0"/>
                <a:ea typeface="Verdana" pitchFamily="34" charset="0"/>
                <a:cs typeface="Verdana" pitchFamily="34" charset="0"/>
              </a:rPr>
              <a:t/>
            </a:r>
            <a:br>
              <a:rPr lang="it-IT" sz="2000" i="1" dirty="0" smtClean="0">
                <a:solidFill>
                  <a:srgbClr val="000099"/>
                </a:solidFill>
                <a:latin typeface="Verdana" pitchFamily="34" charset="0"/>
                <a:ea typeface="Verdana" pitchFamily="34" charset="0"/>
                <a:cs typeface="Verdana" pitchFamily="34" charset="0"/>
              </a:rPr>
            </a:br>
            <a:r>
              <a:rPr lang="it-IT" sz="2000" i="1" dirty="0" smtClean="0">
                <a:solidFill>
                  <a:srgbClr val="000099"/>
                </a:solidFill>
                <a:latin typeface="Verdana" pitchFamily="34" charset="0"/>
                <a:ea typeface="Verdana" pitchFamily="34" charset="0"/>
                <a:cs typeface="Verdana" pitchFamily="34" charset="0"/>
              </a:rPr>
              <a:t/>
            </a:r>
            <a:br>
              <a:rPr lang="it-IT" sz="2000" i="1" dirty="0" smtClean="0">
                <a:solidFill>
                  <a:srgbClr val="000099"/>
                </a:solidFill>
                <a:latin typeface="Verdana" pitchFamily="34" charset="0"/>
                <a:ea typeface="Verdana" pitchFamily="34" charset="0"/>
                <a:cs typeface="Verdana" pitchFamily="34" charset="0"/>
              </a:rPr>
            </a:br>
            <a:r>
              <a:rPr lang="it-IT" sz="2000" i="1" dirty="0" smtClean="0">
                <a:solidFill>
                  <a:srgbClr val="000099"/>
                </a:solidFill>
                <a:latin typeface="Verdana" pitchFamily="34" charset="0"/>
                <a:ea typeface="Verdana" pitchFamily="34" charset="0"/>
                <a:cs typeface="Verdana" pitchFamily="34" charset="0"/>
              </a:rPr>
              <a:t> Il regolamento</a:t>
            </a:r>
            <a:br>
              <a:rPr lang="it-IT" sz="2000" i="1" dirty="0" smtClean="0">
                <a:solidFill>
                  <a:srgbClr val="000099"/>
                </a:solidFill>
                <a:latin typeface="Verdana" pitchFamily="34" charset="0"/>
                <a:ea typeface="Verdana" pitchFamily="34" charset="0"/>
                <a:cs typeface="Verdana" pitchFamily="34" charset="0"/>
              </a:rPr>
            </a:br>
            <a:r>
              <a:rPr lang="it-IT" sz="2400" b="1" cap="small" dirty="0" smtClean="0">
                <a:solidFill>
                  <a:srgbClr val="002060"/>
                </a:solidFill>
              </a:rPr>
              <a:t> Mezzi Aerei</a:t>
            </a:r>
            <a:br>
              <a:rPr lang="it-IT" sz="2400" b="1" cap="small" dirty="0" smtClean="0">
                <a:solidFill>
                  <a:srgbClr val="002060"/>
                </a:solidFill>
              </a:rPr>
            </a:br>
            <a:r>
              <a:rPr lang="it-IT" sz="2400" b="1" cap="small" dirty="0" smtClean="0">
                <a:solidFill>
                  <a:srgbClr val="002060"/>
                </a:solidFill>
              </a:rPr>
              <a:t>a Pilotaggio Remoto </a:t>
            </a:r>
            <a:r>
              <a:rPr lang="it-IT" sz="2000" b="1" cap="small" dirty="0" smtClean="0">
                <a:solidFill>
                  <a:srgbClr val="002060"/>
                </a:solidFill>
              </a:rPr>
              <a:t/>
            </a:r>
            <a:br>
              <a:rPr lang="it-IT" sz="2000" b="1" cap="small" dirty="0" smtClean="0">
                <a:solidFill>
                  <a:srgbClr val="002060"/>
                </a:solidFill>
              </a:rPr>
            </a:br>
            <a:r>
              <a:rPr lang="it-IT" sz="2000" b="1" cap="small" dirty="0" smtClean="0">
                <a:solidFill>
                  <a:srgbClr val="002060"/>
                </a:solidFill>
              </a:rPr>
              <a:t/>
            </a:r>
            <a:br>
              <a:rPr lang="it-IT" sz="2000" b="1" cap="small" dirty="0" smtClean="0">
                <a:solidFill>
                  <a:srgbClr val="002060"/>
                </a:solidFill>
              </a:rPr>
            </a:br>
            <a:r>
              <a:rPr lang="it-IT" sz="1600" b="1" i="1" dirty="0" smtClean="0">
                <a:solidFill>
                  <a:srgbClr val="000099"/>
                </a:solidFill>
                <a:latin typeface="Verdana" pitchFamily="34" charset="0"/>
                <a:ea typeface="Verdana" pitchFamily="34" charset="0"/>
                <a:cs typeface="Verdana" pitchFamily="34" charset="0"/>
              </a:rPr>
              <a:t>art. 6</a:t>
            </a:r>
            <a:r>
              <a:rPr lang="it-IT" sz="2000" b="1" i="1" dirty="0" smtClean="0">
                <a:solidFill>
                  <a:srgbClr val="000099"/>
                </a:solidFill>
                <a:latin typeface="Verdana" pitchFamily="34" charset="0"/>
                <a:ea typeface="Verdana" pitchFamily="34" charset="0"/>
                <a:cs typeface="Verdana" pitchFamily="34" charset="0"/>
              </a:rPr>
              <a:t/>
            </a:r>
            <a:br>
              <a:rPr lang="it-IT" sz="2000" b="1" i="1" dirty="0" smtClean="0">
                <a:solidFill>
                  <a:srgbClr val="000099"/>
                </a:solidFill>
                <a:latin typeface="Verdana" pitchFamily="34" charset="0"/>
                <a:ea typeface="Verdana" pitchFamily="34" charset="0"/>
                <a:cs typeface="Verdana" pitchFamily="34" charset="0"/>
              </a:rPr>
            </a:br>
            <a:r>
              <a:rPr lang="it-IT" sz="2200" dirty="0" smtClean="0">
                <a:solidFill>
                  <a:srgbClr val="002060"/>
                </a:solidFill>
                <a:latin typeface="Verdana" pitchFamily="34" charset="0"/>
                <a:ea typeface="Verdana" pitchFamily="34" charset="0"/>
                <a:cs typeface="Verdana" pitchFamily="34" charset="0"/>
              </a:rPr>
              <a:t/>
            </a:r>
            <a:br>
              <a:rPr lang="it-IT" sz="2200" dirty="0" smtClean="0">
                <a:solidFill>
                  <a:srgbClr val="002060"/>
                </a:solidFill>
                <a:latin typeface="Verdana" pitchFamily="34" charset="0"/>
                <a:ea typeface="Verdana" pitchFamily="34" charset="0"/>
                <a:cs typeface="Verdana" pitchFamily="34" charset="0"/>
              </a:rPr>
            </a:br>
            <a:r>
              <a:rPr lang="it-IT" sz="2200" dirty="0" smtClean="0">
                <a:solidFill>
                  <a:srgbClr val="002060"/>
                </a:solidFill>
                <a:latin typeface="Verdana" pitchFamily="34" charset="0"/>
                <a:ea typeface="Verdana" pitchFamily="34" charset="0"/>
                <a:cs typeface="Verdana" pitchFamily="34" charset="0"/>
              </a:rPr>
              <a:t>Le attività di volo possono essere condotte </a:t>
            </a:r>
            <a:br>
              <a:rPr lang="it-IT" sz="2200" dirty="0" smtClean="0">
                <a:solidFill>
                  <a:srgbClr val="002060"/>
                </a:solidFill>
                <a:latin typeface="Verdana" pitchFamily="34" charset="0"/>
                <a:ea typeface="Verdana" pitchFamily="34" charset="0"/>
                <a:cs typeface="Verdana" pitchFamily="34" charset="0"/>
              </a:rPr>
            </a:br>
            <a:r>
              <a:rPr lang="it-IT" sz="2200" dirty="0" smtClean="0">
                <a:solidFill>
                  <a:srgbClr val="002060"/>
                </a:solidFill>
                <a:latin typeface="Verdana" pitchFamily="34" charset="0"/>
                <a:ea typeface="Verdana" pitchFamily="34" charset="0"/>
                <a:cs typeface="Verdana" pitchFamily="34" charset="0"/>
              </a:rPr>
              <a:t>in base a</a:t>
            </a:r>
            <a:r>
              <a:rPr lang="it-IT" sz="2400" i="1" dirty="0" smtClean="0">
                <a:solidFill>
                  <a:srgbClr val="FF0000"/>
                </a:solidFill>
                <a:latin typeface="Verdana" pitchFamily="34" charset="0"/>
                <a:ea typeface="Verdana" pitchFamily="34" charset="0"/>
                <a:cs typeface="Verdana" pitchFamily="34" charset="0"/>
              </a:rPr>
              <a:t> </a:t>
            </a:r>
            <a:br>
              <a:rPr lang="it-IT" sz="2400" i="1" dirty="0" smtClean="0">
                <a:solidFill>
                  <a:srgbClr val="FF0000"/>
                </a:solidFill>
                <a:latin typeface="Verdana" pitchFamily="34" charset="0"/>
                <a:ea typeface="Verdana" pitchFamily="34" charset="0"/>
                <a:cs typeface="Verdana" pitchFamily="34" charset="0"/>
              </a:rPr>
            </a:br>
            <a:r>
              <a:rPr lang="it-IT" sz="2400" i="1" dirty="0" smtClean="0">
                <a:solidFill>
                  <a:srgbClr val="FF0000"/>
                </a:solidFill>
                <a:latin typeface="Verdana" pitchFamily="34" charset="0"/>
                <a:ea typeface="Verdana" pitchFamily="34" charset="0"/>
                <a:cs typeface="Verdana" pitchFamily="34" charset="0"/>
              </a:rPr>
              <a:t>attestazione della capacità </a:t>
            </a:r>
            <a:br>
              <a:rPr lang="it-IT" sz="2400" i="1" dirty="0" smtClean="0">
                <a:solidFill>
                  <a:srgbClr val="FF0000"/>
                </a:solidFill>
                <a:latin typeface="Verdana" pitchFamily="34" charset="0"/>
                <a:ea typeface="Verdana" pitchFamily="34" charset="0"/>
                <a:cs typeface="Verdana" pitchFamily="34" charset="0"/>
              </a:rPr>
            </a:br>
            <a:r>
              <a:rPr lang="it-IT" sz="2400" i="1" dirty="0" smtClean="0">
                <a:solidFill>
                  <a:srgbClr val="FF0000"/>
                </a:solidFill>
                <a:latin typeface="Verdana" pitchFamily="34" charset="0"/>
                <a:ea typeface="Verdana" pitchFamily="34" charset="0"/>
                <a:cs typeface="Verdana" pitchFamily="34" charset="0"/>
              </a:rPr>
              <a:t>di operare </a:t>
            </a:r>
            <a:br>
              <a:rPr lang="it-IT" sz="2400" i="1" dirty="0" smtClean="0">
                <a:solidFill>
                  <a:srgbClr val="FF0000"/>
                </a:solidFill>
                <a:latin typeface="Verdana" pitchFamily="34" charset="0"/>
                <a:ea typeface="Verdana" pitchFamily="34" charset="0"/>
                <a:cs typeface="Verdana" pitchFamily="34" charset="0"/>
              </a:rPr>
            </a:br>
            <a:r>
              <a:rPr lang="it-IT" sz="2400" i="1" dirty="0" smtClean="0">
                <a:solidFill>
                  <a:srgbClr val="FF0000"/>
                </a:solidFill>
                <a:latin typeface="Verdana" pitchFamily="34" charset="0"/>
                <a:ea typeface="Verdana" pitchFamily="34" charset="0"/>
                <a:cs typeface="Verdana" pitchFamily="34" charset="0"/>
              </a:rPr>
              <a:t>nel rispetto del regolamento </a:t>
            </a:r>
            <a:r>
              <a:rPr lang="it-IT" sz="2200" dirty="0" smtClean="0">
                <a:solidFill>
                  <a:srgbClr val="002060"/>
                </a:solidFill>
                <a:latin typeface="Verdana" pitchFamily="34" charset="0"/>
                <a:ea typeface="Verdana" pitchFamily="34" charset="0"/>
                <a:cs typeface="Verdana" pitchFamily="34" charset="0"/>
              </a:rPr>
              <a:t/>
            </a:r>
            <a:br>
              <a:rPr lang="it-IT" sz="2200" dirty="0" smtClean="0">
                <a:solidFill>
                  <a:srgbClr val="002060"/>
                </a:solidFill>
                <a:latin typeface="Verdana" pitchFamily="34" charset="0"/>
                <a:ea typeface="Verdana" pitchFamily="34" charset="0"/>
                <a:cs typeface="Verdana" pitchFamily="34" charset="0"/>
              </a:rPr>
            </a:br>
            <a:r>
              <a:rPr lang="it-IT" sz="2200" dirty="0" smtClean="0">
                <a:solidFill>
                  <a:srgbClr val="002060"/>
                </a:solidFill>
                <a:latin typeface="Verdana" pitchFamily="34" charset="0"/>
                <a:ea typeface="Verdana" pitchFamily="34" charset="0"/>
                <a:cs typeface="Verdana" pitchFamily="34" charset="0"/>
              </a:rPr>
              <a:t/>
            </a:r>
            <a:br>
              <a:rPr lang="it-IT" sz="2200" dirty="0" smtClean="0">
                <a:solidFill>
                  <a:srgbClr val="002060"/>
                </a:solidFill>
                <a:latin typeface="Verdana" pitchFamily="34" charset="0"/>
                <a:ea typeface="Verdana" pitchFamily="34" charset="0"/>
                <a:cs typeface="Verdana" pitchFamily="34" charset="0"/>
              </a:rPr>
            </a:br>
            <a:r>
              <a:rPr lang="it-IT" sz="2200" b="1" i="1" dirty="0" smtClean="0">
                <a:solidFill>
                  <a:srgbClr val="002060"/>
                </a:solidFill>
                <a:latin typeface="Verdana" pitchFamily="34" charset="0"/>
                <a:ea typeface="Verdana" pitchFamily="34" charset="0"/>
                <a:cs typeface="Verdana" pitchFamily="34" charset="0"/>
              </a:rPr>
              <a:t/>
            </a:r>
            <a:br>
              <a:rPr lang="it-IT" sz="2200" b="1" i="1" dirty="0" smtClean="0">
                <a:solidFill>
                  <a:srgbClr val="002060"/>
                </a:solidFill>
                <a:latin typeface="Verdana" pitchFamily="34" charset="0"/>
                <a:ea typeface="Verdana" pitchFamily="34" charset="0"/>
                <a:cs typeface="Verdana" pitchFamily="34" charset="0"/>
              </a:rPr>
            </a:br>
            <a:r>
              <a:rPr lang="it-IT" sz="1800" i="1" dirty="0" smtClean="0">
                <a:solidFill>
                  <a:srgbClr val="FF0000"/>
                </a:solidFill>
                <a:latin typeface="Verdana" pitchFamily="34" charset="0"/>
                <a:ea typeface="Verdana" pitchFamily="34" charset="0"/>
                <a:cs typeface="Verdana" pitchFamily="34" charset="0"/>
              </a:rPr>
              <a:t/>
            </a:r>
            <a:br>
              <a:rPr lang="it-IT" sz="1800" i="1" dirty="0" smtClean="0">
                <a:solidFill>
                  <a:srgbClr val="FF0000"/>
                </a:solidFill>
                <a:latin typeface="Verdana" pitchFamily="34" charset="0"/>
                <a:ea typeface="Verdana" pitchFamily="34" charset="0"/>
                <a:cs typeface="Verdana" pitchFamily="34" charset="0"/>
              </a:rPr>
            </a:br>
            <a:endParaRPr lang="it-IT" sz="1800" i="1" dirty="0" smtClean="0">
              <a:solidFill>
                <a:srgbClr val="FF0000"/>
              </a:solidFill>
              <a:latin typeface="Verdana" pitchFamily="34" charset="0"/>
              <a:ea typeface="Verdana" pitchFamily="34" charset="0"/>
              <a:cs typeface="Verdana" pitchFamily="34" charset="0"/>
            </a:endParaRPr>
          </a:p>
        </p:txBody>
      </p:sp>
      <p:sp>
        <p:nvSpPr>
          <p:cNvPr id="7" name="Segnaposto data 6"/>
          <p:cNvSpPr>
            <a:spLocks noGrp="1"/>
          </p:cNvSpPr>
          <p:nvPr>
            <p:ph type="dt" sz="half" idx="10"/>
          </p:nvPr>
        </p:nvSpPr>
        <p:spPr/>
        <p:txBody>
          <a:bodyPr/>
          <a:lstStyle/>
          <a:p>
            <a:r>
              <a:rPr lang="it-IT" smtClean="0"/>
              <a:t>29/04/2014</a:t>
            </a:r>
            <a:endParaRPr lang="it-IT"/>
          </a:p>
        </p:txBody>
      </p:sp>
      <p:sp>
        <p:nvSpPr>
          <p:cNvPr id="9" name="Segnaposto piè di pagina 8"/>
          <p:cNvSpPr>
            <a:spLocks noGrp="1"/>
          </p:cNvSpPr>
          <p:nvPr>
            <p:ph type="ftr" sz="quarter" idx="11"/>
          </p:nvPr>
        </p:nvSpPr>
        <p:spPr/>
        <p:txBody>
          <a:bodyPr/>
          <a:lstStyle/>
          <a:p>
            <a:r>
              <a:rPr lang="it-IT" smtClean="0"/>
              <a:t>Regolamento ENAC sui SAPR</a:t>
            </a:r>
            <a:endParaRPr lang="it-IT"/>
          </a:p>
        </p:txBody>
      </p:sp>
    </p:spTree>
  </p:cSld>
  <p:clrMapOvr>
    <a:masterClrMapping/>
  </p:clrMapOvr>
  <p:transition spd="slow">
    <p:strips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descr="ala_bianca_quella-vera.gif"/>
          <p:cNvPicPr>
            <a:picLocks noChangeAspect="1"/>
          </p:cNvPicPr>
          <p:nvPr/>
        </p:nvPicPr>
        <p:blipFill>
          <a:blip r:embed="rId3" cstate="print"/>
          <a:stretch>
            <a:fillRect/>
          </a:stretch>
        </p:blipFill>
        <p:spPr>
          <a:xfrm>
            <a:off x="8532440" y="5925280"/>
            <a:ext cx="504056" cy="583901"/>
          </a:xfrm>
          <a:prstGeom prst="rect">
            <a:avLst/>
          </a:prstGeom>
        </p:spPr>
      </p:pic>
      <p:pic>
        <p:nvPicPr>
          <p:cNvPr id="4" name="Picture 10"/>
          <p:cNvPicPr>
            <a:picLocks noChangeAspect="1" noChangeArrowheads="1"/>
          </p:cNvPicPr>
          <p:nvPr/>
        </p:nvPicPr>
        <p:blipFill>
          <a:blip r:embed="rId4" cstate="print"/>
          <a:srcRect/>
          <a:stretch>
            <a:fillRect/>
          </a:stretch>
        </p:blipFill>
        <p:spPr bwMode="auto">
          <a:xfrm>
            <a:off x="0" y="0"/>
            <a:ext cx="395536" cy="6858000"/>
          </a:xfrm>
          <a:prstGeom prst="rect">
            <a:avLst/>
          </a:prstGeom>
          <a:ln>
            <a:noFill/>
          </a:ln>
          <a:effectLst>
            <a:outerShdw blurRad="190500" algn="tl" rotWithShape="0">
              <a:srgbClr val="000000">
                <a:alpha val="70000"/>
              </a:srgbClr>
            </a:outerShdw>
          </a:effectLst>
        </p:spPr>
      </p:pic>
      <p:sp>
        <p:nvSpPr>
          <p:cNvPr id="6" name="Freccia a destra 5"/>
          <p:cNvSpPr/>
          <p:nvPr/>
        </p:nvSpPr>
        <p:spPr bwMode="auto">
          <a:xfrm>
            <a:off x="5508104" y="2084865"/>
            <a:ext cx="432048" cy="1161633"/>
          </a:xfrm>
          <a:prstGeom prst="rightArrow">
            <a:avLst/>
          </a:prstGeom>
          <a:noFill/>
          <a:ln w="12700" cap="sq"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495300" marR="0" indent="-495300" algn="ctr" defTabSz="914400" rtl="0" eaLnBrk="1" fontAlgn="base" latinLnBrk="0" hangingPunct="1">
              <a:lnSpc>
                <a:spcPct val="100000"/>
              </a:lnSpc>
              <a:spcBef>
                <a:spcPct val="50000"/>
              </a:spcBef>
              <a:spcAft>
                <a:spcPct val="0"/>
              </a:spcAft>
              <a:buClr>
                <a:srgbClr val="FFFF99"/>
              </a:buClr>
              <a:buSzTx/>
              <a:buFont typeface="Wingdings" pitchFamily="2" charset="2"/>
              <a:buChar char="ü"/>
              <a:tabLst/>
            </a:pPr>
            <a:endParaRPr kumimoji="0" lang="it-IT" sz="3200" b="0" i="0" u="none" strike="noStrike" cap="none" normalizeH="0" baseline="0" smtClean="0">
              <a:ln>
                <a:noFill/>
              </a:ln>
              <a:solidFill>
                <a:srgbClr val="000099"/>
              </a:solidFill>
              <a:effectLst/>
              <a:latin typeface="Verdana" pitchFamily="34" charset="0"/>
            </a:endParaRPr>
          </a:p>
        </p:txBody>
      </p:sp>
      <p:sp>
        <p:nvSpPr>
          <p:cNvPr id="8" name="Segnaposto numero diapositiva 7"/>
          <p:cNvSpPr>
            <a:spLocks noGrp="1"/>
          </p:cNvSpPr>
          <p:nvPr>
            <p:ph type="sldNum" sz="quarter" idx="12"/>
          </p:nvPr>
        </p:nvSpPr>
        <p:spPr/>
        <p:txBody>
          <a:bodyPr/>
          <a:lstStyle/>
          <a:p>
            <a:fld id="{A3F9989B-F2D6-4B59-AB53-E5FAB79C1883}" type="slidenum">
              <a:rPr lang="it-IT" smtClean="0"/>
              <a:pPr/>
              <a:t>9</a:t>
            </a:fld>
            <a:endParaRPr lang="it-IT"/>
          </a:p>
        </p:txBody>
      </p:sp>
      <p:sp>
        <p:nvSpPr>
          <p:cNvPr id="11" name="Titolo 10"/>
          <p:cNvSpPr>
            <a:spLocks noGrp="1"/>
          </p:cNvSpPr>
          <p:nvPr>
            <p:ph type="title"/>
          </p:nvPr>
        </p:nvSpPr>
        <p:spPr>
          <a:xfrm>
            <a:off x="611560" y="620688"/>
            <a:ext cx="8064896" cy="5688632"/>
          </a:xfrm>
        </p:spPr>
        <p:txBody>
          <a:bodyPr/>
          <a:lstStyle/>
          <a:p>
            <a:r>
              <a:rPr lang="it-IT" sz="2000" i="1" dirty="0" smtClean="0">
                <a:solidFill>
                  <a:srgbClr val="000099"/>
                </a:solidFill>
                <a:latin typeface="Verdana" pitchFamily="34" charset="0"/>
                <a:ea typeface="Verdana" pitchFamily="34" charset="0"/>
                <a:cs typeface="Verdana" pitchFamily="34" charset="0"/>
              </a:rPr>
              <a:t> Il regolamento</a:t>
            </a:r>
            <a:br>
              <a:rPr lang="it-IT" sz="2000" i="1" dirty="0" smtClean="0">
                <a:solidFill>
                  <a:srgbClr val="000099"/>
                </a:solidFill>
                <a:latin typeface="Verdana" pitchFamily="34" charset="0"/>
                <a:ea typeface="Verdana" pitchFamily="34" charset="0"/>
                <a:cs typeface="Verdana" pitchFamily="34" charset="0"/>
              </a:rPr>
            </a:br>
            <a:r>
              <a:rPr lang="it-IT" sz="2400" b="1" cap="small" dirty="0" smtClean="0">
                <a:solidFill>
                  <a:srgbClr val="002060"/>
                </a:solidFill>
              </a:rPr>
              <a:t> Mezzi Aerei</a:t>
            </a:r>
            <a:br>
              <a:rPr lang="it-IT" sz="2400" b="1" cap="small" dirty="0" smtClean="0">
                <a:solidFill>
                  <a:srgbClr val="002060"/>
                </a:solidFill>
              </a:rPr>
            </a:br>
            <a:r>
              <a:rPr lang="it-IT" sz="2400" b="1" cap="small" dirty="0" smtClean="0">
                <a:solidFill>
                  <a:srgbClr val="002060"/>
                </a:solidFill>
              </a:rPr>
              <a:t>a Pilotaggio Remoto </a:t>
            </a:r>
            <a:r>
              <a:rPr lang="it-IT" sz="2000" b="1" i="1" dirty="0" smtClean="0">
                <a:solidFill>
                  <a:srgbClr val="000099"/>
                </a:solidFill>
                <a:latin typeface="Verdana" pitchFamily="34" charset="0"/>
                <a:ea typeface="Verdana" pitchFamily="34" charset="0"/>
                <a:cs typeface="Verdana" pitchFamily="34" charset="0"/>
              </a:rPr>
              <a:t/>
            </a:r>
            <a:br>
              <a:rPr lang="it-IT" sz="2000" b="1" i="1" dirty="0" smtClean="0">
                <a:solidFill>
                  <a:srgbClr val="000099"/>
                </a:solidFill>
                <a:latin typeface="Verdana" pitchFamily="34" charset="0"/>
                <a:ea typeface="Verdana" pitchFamily="34" charset="0"/>
                <a:cs typeface="Verdana" pitchFamily="34" charset="0"/>
              </a:rPr>
            </a:br>
            <a:r>
              <a:rPr lang="it-IT" sz="1800" i="1" dirty="0" smtClean="0">
                <a:solidFill>
                  <a:srgbClr val="000099"/>
                </a:solidFill>
                <a:latin typeface="Verdana" pitchFamily="34" charset="0"/>
                <a:ea typeface="Verdana" pitchFamily="34" charset="0"/>
                <a:cs typeface="Verdana" pitchFamily="34" charset="0"/>
              </a:rPr>
              <a:t>art. 8.1</a:t>
            </a:r>
            <a:r>
              <a:rPr lang="it-IT" sz="1800" b="1" i="1" dirty="0" smtClean="0">
                <a:solidFill>
                  <a:srgbClr val="000099"/>
                </a:solidFill>
                <a:latin typeface="Verdana" pitchFamily="34" charset="0"/>
                <a:ea typeface="Verdana" pitchFamily="34" charset="0"/>
                <a:cs typeface="Verdana" pitchFamily="34" charset="0"/>
              </a:rPr>
              <a:t/>
            </a:r>
            <a:br>
              <a:rPr lang="it-IT" sz="1800" b="1" i="1" dirty="0" smtClean="0">
                <a:solidFill>
                  <a:srgbClr val="000099"/>
                </a:solidFill>
                <a:latin typeface="Verdana" pitchFamily="34" charset="0"/>
                <a:ea typeface="Verdana" pitchFamily="34" charset="0"/>
                <a:cs typeface="Verdana" pitchFamily="34" charset="0"/>
              </a:rPr>
            </a:br>
            <a:r>
              <a:rPr lang="it-IT" sz="2000" b="1" i="1" dirty="0" smtClean="0">
                <a:solidFill>
                  <a:srgbClr val="000099"/>
                </a:solidFill>
                <a:latin typeface="Verdana" pitchFamily="34" charset="0"/>
                <a:ea typeface="Verdana" pitchFamily="34" charset="0"/>
                <a:cs typeface="Verdana" pitchFamily="34" charset="0"/>
              </a:rPr>
              <a:t/>
            </a:r>
            <a:br>
              <a:rPr lang="it-IT" sz="2000" b="1" i="1" dirty="0" smtClean="0">
                <a:solidFill>
                  <a:srgbClr val="000099"/>
                </a:solidFill>
                <a:latin typeface="Verdana" pitchFamily="34" charset="0"/>
                <a:ea typeface="Verdana" pitchFamily="34" charset="0"/>
                <a:cs typeface="Verdana" pitchFamily="34" charset="0"/>
              </a:rPr>
            </a:br>
            <a:r>
              <a:rPr lang="it-IT" sz="2000" b="1" i="1" dirty="0" smtClean="0">
                <a:solidFill>
                  <a:srgbClr val="000099"/>
                </a:solidFill>
                <a:latin typeface="Verdana" pitchFamily="34" charset="0"/>
                <a:ea typeface="Verdana" pitchFamily="34" charset="0"/>
                <a:cs typeface="Verdana" pitchFamily="34" charset="0"/>
              </a:rPr>
              <a:t>La capacità  è</a:t>
            </a:r>
            <a:r>
              <a:rPr lang="it-IT" sz="2200" dirty="0" smtClean="0">
                <a:solidFill>
                  <a:srgbClr val="FF0000"/>
                </a:solidFill>
                <a:latin typeface="Verdana" pitchFamily="34" charset="0"/>
                <a:ea typeface="Verdana" pitchFamily="34" charset="0"/>
                <a:cs typeface="Verdana" pitchFamily="34" charset="0"/>
              </a:rPr>
              <a:t> attestata da:</a:t>
            </a:r>
            <a:r>
              <a:rPr lang="it-IT" sz="2200" dirty="0" smtClean="0">
                <a:solidFill>
                  <a:srgbClr val="002060"/>
                </a:solidFill>
                <a:latin typeface="Verdana" pitchFamily="34" charset="0"/>
                <a:ea typeface="Verdana" pitchFamily="34" charset="0"/>
                <a:cs typeface="Verdana" pitchFamily="34" charset="0"/>
              </a:rPr>
              <a:t/>
            </a:r>
            <a:br>
              <a:rPr lang="it-IT" sz="2200" dirty="0" smtClean="0">
                <a:solidFill>
                  <a:srgbClr val="002060"/>
                </a:solidFill>
                <a:latin typeface="Verdana" pitchFamily="34" charset="0"/>
                <a:ea typeface="Verdana" pitchFamily="34" charset="0"/>
                <a:cs typeface="Verdana" pitchFamily="34" charset="0"/>
              </a:rPr>
            </a:br>
            <a:r>
              <a:rPr lang="it-IT" sz="2200" dirty="0" smtClean="0">
                <a:solidFill>
                  <a:srgbClr val="002060"/>
                </a:solidFill>
                <a:latin typeface="Verdana" pitchFamily="34" charset="0"/>
                <a:ea typeface="Verdana" pitchFamily="34" charset="0"/>
                <a:cs typeface="Verdana" pitchFamily="34" charset="0"/>
              </a:rPr>
              <a:t/>
            </a:r>
            <a:br>
              <a:rPr lang="it-IT" sz="2200" dirty="0" smtClean="0">
                <a:solidFill>
                  <a:srgbClr val="002060"/>
                </a:solidFill>
                <a:latin typeface="Verdana" pitchFamily="34" charset="0"/>
                <a:ea typeface="Verdana" pitchFamily="34" charset="0"/>
                <a:cs typeface="Verdana" pitchFamily="34" charset="0"/>
              </a:rPr>
            </a:br>
            <a:r>
              <a:rPr lang="it-IT" sz="2200" b="1" i="1" dirty="0" smtClean="0">
                <a:solidFill>
                  <a:srgbClr val="002060"/>
                </a:solidFill>
                <a:latin typeface="Verdana" pitchFamily="34" charset="0"/>
                <a:ea typeface="Verdana" pitchFamily="34" charset="0"/>
                <a:cs typeface="Verdana" pitchFamily="34" charset="0"/>
              </a:rPr>
              <a:t>Dichiarazione </a:t>
            </a:r>
            <a:r>
              <a:rPr lang="it-IT" sz="2400" i="1" dirty="0" smtClean="0">
                <a:solidFill>
                  <a:schemeClr val="tx1"/>
                </a:solidFill>
                <a:latin typeface="Verdana" pitchFamily="34" charset="0"/>
                <a:ea typeface="Verdana" pitchFamily="34" charset="0"/>
                <a:cs typeface="Verdana" pitchFamily="34" charset="0"/>
              </a:rPr>
              <a:t>dell’operatore</a:t>
            </a:r>
            <a:r>
              <a:rPr lang="it-IT" sz="2400" i="1" dirty="0" smtClean="0">
                <a:solidFill>
                  <a:srgbClr val="FF0000"/>
                </a:solidFill>
                <a:latin typeface="Verdana" pitchFamily="34" charset="0"/>
                <a:ea typeface="Verdana" pitchFamily="34" charset="0"/>
                <a:cs typeface="Verdana" pitchFamily="34" charset="0"/>
              </a:rPr>
              <a:t> </a:t>
            </a:r>
            <a:r>
              <a:rPr lang="it-IT" sz="2200" b="1" i="1" dirty="0" smtClean="0">
                <a:solidFill>
                  <a:srgbClr val="002060"/>
                </a:solidFill>
                <a:latin typeface="Verdana" pitchFamily="34" charset="0"/>
                <a:ea typeface="Verdana" pitchFamily="34" charset="0"/>
                <a:cs typeface="Verdana" pitchFamily="34" charset="0"/>
              </a:rPr>
              <a:t/>
            </a:r>
            <a:br>
              <a:rPr lang="it-IT" sz="2200" b="1" i="1" dirty="0" smtClean="0">
                <a:solidFill>
                  <a:srgbClr val="002060"/>
                </a:solidFill>
                <a:latin typeface="Verdana" pitchFamily="34" charset="0"/>
                <a:ea typeface="Verdana" pitchFamily="34" charset="0"/>
                <a:cs typeface="Verdana" pitchFamily="34" charset="0"/>
              </a:rPr>
            </a:br>
            <a:r>
              <a:rPr lang="it-IT" sz="1800" i="1" dirty="0" smtClean="0">
                <a:solidFill>
                  <a:srgbClr val="FF0000"/>
                </a:solidFill>
                <a:latin typeface="Verdana" pitchFamily="34" charset="0"/>
                <a:ea typeface="Verdana" pitchFamily="34" charset="0"/>
                <a:cs typeface="Verdana" pitchFamily="34" charset="0"/>
              </a:rPr>
              <a:t/>
            </a:r>
            <a:br>
              <a:rPr lang="it-IT" sz="1800" i="1" dirty="0" smtClean="0">
                <a:solidFill>
                  <a:srgbClr val="FF0000"/>
                </a:solidFill>
                <a:latin typeface="Verdana" pitchFamily="34" charset="0"/>
                <a:ea typeface="Verdana" pitchFamily="34" charset="0"/>
                <a:cs typeface="Verdana" pitchFamily="34" charset="0"/>
              </a:rPr>
            </a:br>
            <a:r>
              <a:rPr lang="it-IT" sz="1800" i="1" dirty="0" smtClean="0">
                <a:solidFill>
                  <a:schemeClr val="tx1"/>
                </a:solidFill>
                <a:latin typeface="Verdana" pitchFamily="34" charset="0"/>
                <a:ea typeface="Verdana" pitchFamily="34" charset="0"/>
                <a:cs typeface="Verdana" pitchFamily="34" charset="0"/>
              </a:rPr>
              <a:t>o</a:t>
            </a:r>
            <a:br>
              <a:rPr lang="it-IT" sz="1800" i="1" dirty="0" smtClean="0">
                <a:solidFill>
                  <a:schemeClr val="tx1"/>
                </a:solidFill>
                <a:latin typeface="Verdana" pitchFamily="34" charset="0"/>
                <a:ea typeface="Verdana" pitchFamily="34" charset="0"/>
                <a:cs typeface="Verdana" pitchFamily="34" charset="0"/>
              </a:rPr>
            </a:br>
            <a:r>
              <a:rPr lang="it-IT" sz="2200" i="1" dirty="0" smtClean="0">
                <a:solidFill>
                  <a:srgbClr val="002060"/>
                </a:solidFill>
                <a:latin typeface="Verdana" pitchFamily="34" charset="0"/>
                <a:ea typeface="Verdana" pitchFamily="34" charset="0"/>
                <a:cs typeface="Verdana" pitchFamily="34" charset="0"/>
              </a:rPr>
              <a:t/>
            </a:r>
            <a:br>
              <a:rPr lang="it-IT" sz="2200" i="1" dirty="0" smtClean="0">
                <a:solidFill>
                  <a:srgbClr val="002060"/>
                </a:solidFill>
                <a:latin typeface="Verdana" pitchFamily="34" charset="0"/>
                <a:ea typeface="Verdana" pitchFamily="34" charset="0"/>
                <a:cs typeface="Verdana" pitchFamily="34" charset="0"/>
              </a:rPr>
            </a:br>
            <a:r>
              <a:rPr lang="it-IT" sz="2200" i="1" dirty="0" smtClean="0">
                <a:solidFill>
                  <a:srgbClr val="002060"/>
                </a:solidFill>
                <a:latin typeface="Verdana" pitchFamily="34" charset="0"/>
                <a:ea typeface="Verdana" pitchFamily="34" charset="0"/>
                <a:cs typeface="Verdana" pitchFamily="34" charset="0"/>
              </a:rPr>
              <a:t> </a:t>
            </a:r>
            <a:r>
              <a:rPr lang="it-IT" sz="2200" b="1" i="1" dirty="0" smtClean="0">
                <a:solidFill>
                  <a:srgbClr val="002060"/>
                </a:solidFill>
                <a:latin typeface="Verdana" pitchFamily="34" charset="0"/>
                <a:ea typeface="Verdana" pitchFamily="34" charset="0"/>
                <a:cs typeface="Verdana" pitchFamily="34" charset="0"/>
              </a:rPr>
              <a:t>Autorizzazione </a:t>
            </a:r>
            <a:r>
              <a:rPr lang="it-IT" sz="2400" i="1" dirty="0" smtClean="0">
                <a:solidFill>
                  <a:schemeClr val="tx1"/>
                </a:solidFill>
                <a:latin typeface="Verdana" pitchFamily="34" charset="0"/>
                <a:ea typeface="Verdana" pitchFamily="34" charset="0"/>
                <a:cs typeface="Verdana" pitchFamily="34" charset="0"/>
              </a:rPr>
              <a:t>ENAC all’operatore</a:t>
            </a:r>
            <a:r>
              <a:rPr lang="it-IT" sz="2200" b="1" i="1" dirty="0" smtClean="0">
                <a:solidFill>
                  <a:srgbClr val="002060"/>
                </a:solidFill>
                <a:latin typeface="Verdana" pitchFamily="34" charset="0"/>
                <a:ea typeface="Verdana" pitchFamily="34" charset="0"/>
                <a:cs typeface="Verdana" pitchFamily="34" charset="0"/>
              </a:rPr>
              <a:t/>
            </a:r>
            <a:br>
              <a:rPr lang="it-IT" sz="2200" b="1" i="1" dirty="0" smtClean="0">
                <a:solidFill>
                  <a:srgbClr val="002060"/>
                </a:solidFill>
                <a:latin typeface="Verdana" pitchFamily="34" charset="0"/>
                <a:ea typeface="Verdana" pitchFamily="34" charset="0"/>
                <a:cs typeface="Verdana" pitchFamily="34" charset="0"/>
              </a:rPr>
            </a:br>
            <a:r>
              <a:rPr lang="it-IT" sz="1800" i="1" dirty="0" smtClean="0">
                <a:solidFill>
                  <a:srgbClr val="FF0000"/>
                </a:solidFill>
                <a:latin typeface="Verdana" pitchFamily="34" charset="0"/>
                <a:ea typeface="Verdana" pitchFamily="34" charset="0"/>
                <a:cs typeface="Verdana" pitchFamily="34" charset="0"/>
              </a:rPr>
              <a:t/>
            </a:r>
            <a:br>
              <a:rPr lang="it-IT" sz="1800" i="1" dirty="0" smtClean="0">
                <a:solidFill>
                  <a:srgbClr val="FF0000"/>
                </a:solidFill>
                <a:latin typeface="Verdana" pitchFamily="34" charset="0"/>
                <a:ea typeface="Verdana" pitchFamily="34" charset="0"/>
                <a:cs typeface="Verdana" pitchFamily="34" charset="0"/>
              </a:rPr>
            </a:br>
            <a:endParaRPr lang="it-IT" sz="1800" i="1" dirty="0" smtClean="0">
              <a:solidFill>
                <a:srgbClr val="FF0000"/>
              </a:solidFill>
              <a:latin typeface="Verdana" pitchFamily="34" charset="0"/>
              <a:ea typeface="Verdana" pitchFamily="34" charset="0"/>
              <a:cs typeface="Verdana" pitchFamily="34" charset="0"/>
            </a:endParaRPr>
          </a:p>
        </p:txBody>
      </p:sp>
      <p:sp>
        <p:nvSpPr>
          <p:cNvPr id="7" name="Segnaposto data 6"/>
          <p:cNvSpPr>
            <a:spLocks noGrp="1"/>
          </p:cNvSpPr>
          <p:nvPr>
            <p:ph type="dt" sz="half" idx="10"/>
          </p:nvPr>
        </p:nvSpPr>
        <p:spPr/>
        <p:txBody>
          <a:bodyPr/>
          <a:lstStyle/>
          <a:p>
            <a:r>
              <a:rPr lang="it-IT" smtClean="0"/>
              <a:t>29/04/2014</a:t>
            </a:r>
            <a:endParaRPr lang="it-IT"/>
          </a:p>
        </p:txBody>
      </p:sp>
      <p:sp>
        <p:nvSpPr>
          <p:cNvPr id="9" name="Segnaposto piè di pagina 8"/>
          <p:cNvSpPr>
            <a:spLocks noGrp="1"/>
          </p:cNvSpPr>
          <p:nvPr>
            <p:ph type="ftr" sz="quarter" idx="11"/>
          </p:nvPr>
        </p:nvSpPr>
        <p:spPr/>
        <p:txBody>
          <a:bodyPr/>
          <a:lstStyle/>
          <a:p>
            <a:r>
              <a:rPr lang="it-IT" smtClean="0"/>
              <a:t>Regolamento ENAC sui SAPR</a:t>
            </a:r>
            <a:endParaRPr lang="it-IT"/>
          </a:p>
        </p:txBody>
      </p:sp>
    </p:spTree>
  </p:cSld>
  <p:clrMapOvr>
    <a:masterClrMapping/>
  </p:clrMapOvr>
  <p:transition spd="slow">
    <p:strips dir="ld"/>
  </p:transition>
  <p:timing>
    <p:tnLst>
      <p:par>
        <p:cTn id="1" dur="indefinite" restart="never" nodeType="tmRoot"/>
      </p:par>
    </p:tnLst>
  </p:timing>
</p:sld>
</file>

<file path=ppt/theme/theme1.xml><?xml version="1.0" encoding="utf-8"?>
<a:theme xmlns:a="http://schemas.openxmlformats.org/drawingml/2006/main" name="Tema1">
  <a:themeElements>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sq"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495300" marR="0" indent="-495300" algn="ctr" defTabSz="914400" rtl="0" eaLnBrk="1" fontAlgn="base" latinLnBrk="0" hangingPunct="1">
          <a:lnSpc>
            <a:spcPct val="100000"/>
          </a:lnSpc>
          <a:spcBef>
            <a:spcPct val="50000"/>
          </a:spcBef>
          <a:spcAft>
            <a:spcPct val="0"/>
          </a:spcAft>
          <a:buClr>
            <a:srgbClr val="FFFF99"/>
          </a:buClr>
          <a:buSzTx/>
          <a:buFont typeface="Wingdings" pitchFamily="2" charset="2"/>
          <a:buChar char="ü"/>
          <a:tabLst/>
          <a:defRPr kumimoji="0" lang="it-IT" sz="3200" b="0" i="0" u="none" strike="noStrike" cap="none" normalizeH="0" baseline="0" smtClean="0">
            <a:ln>
              <a:noFill/>
            </a:ln>
            <a:solidFill>
              <a:srgbClr val="000099"/>
            </a:solidFill>
            <a:effectLst/>
            <a:latin typeface="Verdana" pitchFamily="34" charset="0"/>
          </a:defRPr>
        </a:defPPr>
      </a:lstStyle>
    </a:spDef>
    <a:lnDef>
      <a:spPr bwMode="auto">
        <a:xfrm>
          <a:off x="0" y="0"/>
          <a:ext cx="1" cy="1"/>
        </a:xfrm>
        <a:custGeom>
          <a:avLst/>
          <a:gdLst/>
          <a:ahLst/>
          <a:cxnLst/>
          <a:rect l="0" t="0" r="0" b="0"/>
          <a:pathLst/>
        </a:custGeom>
        <a:noFill/>
        <a:ln w="12700" cap="sq"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495300" marR="0" indent="-495300" algn="ctr" defTabSz="914400" rtl="0" eaLnBrk="1" fontAlgn="base" latinLnBrk="0" hangingPunct="1">
          <a:lnSpc>
            <a:spcPct val="100000"/>
          </a:lnSpc>
          <a:spcBef>
            <a:spcPct val="50000"/>
          </a:spcBef>
          <a:spcAft>
            <a:spcPct val="0"/>
          </a:spcAft>
          <a:buClr>
            <a:srgbClr val="FFFF99"/>
          </a:buClr>
          <a:buSzTx/>
          <a:buFont typeface="Wingdings" pitchFamily="2" charset="2"/>
          <a:buChar char="ü"/>
          <a:tabLst/>
          <a:defRPr kumimoji="0" lang="it-IT" sz="3200" b="0" i="0" u="none" strike="noStrike" cap="none" normalizeH="0" baseline="0" smtClean="0">
            <a:ln>
              <a:noFill/>
            </a:ln>
            <a:solidFill>
              <a:srgbClr val="000099"/>
            </a:solidFill>
            <a:effectLst/>
            <a:latin typeface="Verdana" pitchFamily="34" charset="0"/>
          </a:defRPr>
        </a:defPPr>
      </a:lstStyle>
    </a:lnDef>
  </a:objectDefaults>
  <a:extraClrSchemeLst>
    <a:extraClrScheme>
      <a:clrScheme name="Struttura predefini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Tema1</Template>
  <TotalTime>2379</TotalTime>
  <Words>256</Words>
  <Application>Microsoft Office PowerPoint</Application>
  <PresentationFormat>Presentazione su schermo (4:3)</PresentationFormat>
  <Paragraphs>124</Paragraphs>
  <Slides>30</Slides>
  <Notes>14</Notes>
  <HiddenSlides>0</HiddenSlides>
  <MMClips>0</MMClips>
  <ScaleCrop>false</ScaleCrop>
  <HeadingPairs>
    <vt:vector size="4" baseType="variant">
      <vt:variant>
        <vt:lpstr>Tema</vt:lpstr>
      </vt:variant>
      <vt:variant>
        <vt:i4>1</vt:i4>
      </vt:variant>
      <vt:variant>
        <vt:lpstr>Titoli diapositive</vt:lpstr>
      </vt:variant>
      <vt:variant>
        <vt:i4>30</vt:i4>
      </vt:variant>
    </vt:vector>
  </HeadingPairs>
  <TitlesOfParts>
    <vt:vector size="31" baseType="lpstr">
      <vt:lpstr>Tema1</vt:lpstr>
      <vt:lpstr>Presentazione standard di PowerPoint</vt:lpstr>
      <vt:lpstr> Il  Regolamento dell’ENAC Mezzi Aerei a Pilotaggio Remoto   costituisce il Quadro giuridico   per consentire le operazioni   degli Aeromobili  a Pilotaggio Remoto   fornendo i requisiti di safety che devono essere soddisfatti per effettuare le operazioni </vt:lpstr>
      <vt:lpstr>L’articolo 743 del Codice della Navigazione “Nozione di aeromobile”, come emendato dal decreto legislativo 9 maggio 2005 n. 96, introduce, nella definizione di aeromobile,  i mezzi aerei a pilotaggio remoto: “Sono altresì considerati aeromobili i mezzi aerei a pilotaggio remoto, definiti come tali dalle leggi speciali, dai regolamenti dell’ENAC e, per quelli militari, dai decreti del Ministero della difesa. Le distinzioni degli aeromobili, secondo le loro caratteristiche tecniche e secondo il loro impiego, sono stabilite dall'ENAC con propri regolamenti e, comunque, dalla normativa speciale in materia”.</vt:lpstr>
      <vt:lpstr>  Il regolamento  Mezzi Aerei a Pilotaggio Remoto   definisce i requisiti in accordo  a  un principio di proporzionalità rispetto  al rischio delle operazioni   in considerazione che  una overregulation renderebbe difficile lo sviluppo di questo settore   e stabilendo una proporzionalità tra il rischio ed il coinvolgimento dell’ENAC     </vt:lpstr>
      <vt:lpstr>Regolamento   Mezzi Aerei a Pilotaggio Remoto   art. 8.2   Safety  Le operazioni possono essere condotte se il rischio associato è inferiore a quello considerato accettabile </vt:lpstr>
      <vt:lpstr>     Il regolamento  Mezzi Aerei a Pilotaggio Remoto  stabilisce il livello di rischio accettabile sulla base di un principio di equivalenza  Le operationi dei SAPR devono soddisfare  lo stesso livello di safety delle operazioni condotte con aeromobili con pilota a bordo  non devono presentare o creare pericoli o danni  a persone, proprietà a terra o in aria superiori a quelli dovuti alle operazioni equivalenti degli aeromobili tradizionali  .  </vt:lpstr>
      <vt:lpstr> Il regolamento   Mezzi Aerei a Pilotaggio Remoto   art.7 Classificazione  Sistemi Aeromobili a Pilotaggio Remoto (SAPR) con mezzi aerei di massa al decollo &lt; 25kg  Sistemi Aeromobili a Pilotaggio Remoto (SAPR) con mezzi aerei di massa al decollo ≥ 25kg</vt:lpstr>
      <vt:lpstr>    Il regolamento  Mezzi Aerei a Pilotaggio Remoto   art. 6  Le attività di volo possono essere condotte  in base a  attestazione della capacità  di operare  nel rispetto del regolamento     </vt:lpstr>
      <vt:lpstr> Il regolamento  Mezzi Aerei a Pilotaggio Remoto  art. 8.1  La capacità  è attestata da:  Dichiarazione dell’operatore   o   Autorizzazione ENAC all’operatore  </vt:lpstr>
      <vt:lpstr> Il regolamento   Mezzi Aerei a Pilotaggio Remoto    art. 8.9 La dichiarazione  dell’operatore   consente di effettuare  Operazioni non critiche  con APR&lt;25 kg.     </vt:lpstr>
      <vt:lpstr> Il regolamento  Mezzi Aerei a Pilotaggio Remoto  art. 8.5 Operazioni non critiche   Sono operazioni  non  condotte su   aree congestionate, assembramenti, infrastrutture, potenziali sorgenti di pericolo in caso di impatto  e per le quali sia stato valutato che anche a causa di malfunzionamento  l’APR non può arrecare danni alle persone fuori dell’area delle operazioni   </vt:lpstr>
      <vt:lpstr>  Regolamento  Mezzi Aerei a Pilotaggio Remoto  art. 8.9  Con la dichiarazione  il richiedente attesta:  - di assumersi tutte le responsabilità in merito alle operazioni   - che le operazioni possono essere condotte in sicurezza  - di  disporre di un organizzazione adeguata per gestire le operazioni ed effettuare le manutenzioni necessarie   - di avere stabilito un manuale delle operazioni  - che il pilota è qualificato per il tipo di sistema   - che è stata stipulata l’assicurazione per danni verso terzi  </vt:lpstr>
      <vt:lpstr>Regolamento  Mezzi Aerei a Pilotaggio Remoto  art. 8.11  Le operazioni “critiche” o con APR≥25 kg.  Sono soggette ad Autorizzazione dell’ENAC  ad accertamenti  sulla base della attestazione  e dei documenti associati.  Gli accertamenti sono funzione del livello di criticità delle operazioni  e delle complessità del sistema  </vt:lpstr>
      <vt:lpstr> I Sistemi Aeromobili a Pilotaggio Remoto  sono sistemi complessi   costituiscono una singola unità  è un’aeromobile   la persona responsabile di condurre il mezzo  è un pilota   </vt:lpstr>
      <vt:lpstr>    Sistemi Aeromobili a Pilotaggio Remoto   sono più complessi degli aeromobili tradizionali   essi comprende oltre al mezzo aereo   la stazione di controllo a terra  il data link Eventuali ponti radio/satelliti e la peculiarità di avere un pilota in remoto    .  </vt:lpstr>
      <vt:lpstr>  Sistemi Aeromobili a Pilotaggio Remoto   Gli scenari operativi sono più complessi  di quelli operati in generale dall’aviazione  tradizionale   Molta attività di volo è  prevista essere condotta a quote molto basse e su aree congestionate  .  </vt:lpstr>
      <vt:lpstr>  Regolamento  Mezzi Aerei a Pilotaggio Remoto   La rispondenza al regolamento richiede di valutare il rischio verso le terze parti e determinare che sia accettabile  secondo il principio di equivalenza   </vt:lpstr>
      <vt:lpstr>  il regolamento chiarisce le diverse responsabilità dell’operatore e del pilota in comando       </vt:lpstr>
      <vt:lpstr>  Regolamento  Mezzi Aerei a Pilotaggio Remoto    art.  8.5, 8.9, 8.11   Responsabilità  L’Operatore è responsabile  delle operazioni  </vt:lpstr>
      <vt:lpstr>    La responsabilità per i danni ai terzi ricade sull’operatore   L’operatore ha la responsabilità di stabilire e gestire e operazioni  in accordo al regolamento e alle regole dell’aria   di assicurare il funzionamento dell’aeromobile  garantire che le operazioni possono essere condotte in sicurezza  attestare l’idoneità dell’aeromobile alle operazioni </vt:lpstr>
      <vt:lpstr>Regolamento  Mezzi Aerei a Pilotaggio Remoto    art.  8.2 Identificazione  è prevista   l’identificazione del sistema attraverso l’apposizione sul mezzo aereo di una targhetta (anche sulla stazione di pilotaggio a terra) riportante  il nome del costruttore, il numero di costruzione e il nome dell’operatore  </vt:lpstr>
      <vt:lpstr>Regolamento  Mezzi Aerei a Pilotaggio Remoto   art.  9.1 Registrazione per APR ≥ 25 kg. E’ prevista la registrazione dell’APR  nel registro degli aeromobili a pilotaggio remoto</vt:lpstr>
      <vt:lpstr>Regolamento   Mezzi Aerei a Pilotaggio Remoto   art. 17.1   Responsibilità del pilota Il pilota in comando  ha la responsabilità di condurre il volo  ICAO Annex II The pilot-in-command of an aircraft shall, whether manipulating the controls or not, be responsible for the operation of the aircraft in accordance with the rules of the air</vt:lpstr>
      <vt:lpstr>Responsibilità del pilota    ICAO Annex II   An aircraft shall not be operated in a negligent or reckless manner so as to endanger life or property of others.</vt:lpstr>
      <vt:lpstr>     Regolamento  Mezzi Aerei a Pilotaggio Remoto   La perdita umana e lesioni gravi  costituiscono un evento catastrofico  i danni alle proprietà non sono considerate se non per gli effetti indiretti sulle persone e la comunità </vt:lpstr>
      <vt:lpstr>   Regolamento  Mezzi Aerei a Pilotaggio Remoto   art. 20   con il riconoscimento di SAPR  come aeromobile è obbligatoria la stipula dell’assicurazione verso terzi  la copertura minima non può essere inferiore ai limiti  della tabella dell’art 7 EU Reg 785/2004   </vt:lpstr>
      <vt:lpstr>Anche APR di  pesi e dimensioni ridotte possono causare danni   incidenti possono avere conseguenze catastrofiche.  </vt:lpstr>
      <vt:lpstr>La copertura assicurativa deve essere   proporzionale alla massa   o funzione del rischio delle operazioni?   </vt:lpstr>
      <vt:lpstr>Grazie</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e36990</dc:creator>
  <cp:lastModifiedBy>Portalerca</cp:lastModifiedBy>
  <cp:revision>289</cp:revision>
  <dcterms:created xsi:type="dcterms:W3CDTF">2012-07-04T08:50:59Z</dcterms:created>
  <dcterms:modified xsi:type="dcterms:W3CDTF">2014-05-09T11:04:51Z</dcterms:modified>
</cp:coreProperties>
</file>