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18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0F67C60-2AE7-4C2F-A93A-ECCEA3F75C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82F522AF-43B8-47C6-B506-BEAFD88F0B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E6B1AB3-9705-4005-81B9-16DBE09D0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DC94E-2C84-4033-BD40-12AA658FAA98}" type="datetimeFigureOut">
              <a:rPr lang="it-IT" smtClean="0"/>
              <a:t>27/06/2022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A6F4C78-C483-4470-AC8A-5A7C4964D6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58FDBEC-C81C-4DCC-9925-AD0AAB4AE6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02D97-1E2A-4BF9-8033-96D1EF5B6EC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3720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BD62144-E0E0-4A39-A8BE-21DDC92A7E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31A8B6BA-5495-4F10-B225-B865C4C6DA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B171569-FE9F-4ED8-8A97-4BB874CD0A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DC94E-2C84-4033-BD40-12AA658FAA98}" type="datetimeFigureOut">
              <a:rPr lang="it-IT" smtClean="0"/>
              <a:t>27/06/2022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7E8259C-8C34-4447-AB08-458BB94C46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C15948C-E905-404A-B219-B5A94EDC7E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02D97-1E2A-4BF9-8033-96D1EF5B6EC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45537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34DCF9AC-6EBC-47AB-AEFC-42BE42C891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EB5057FF-615D-4F91-A440-32BF70D4AB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431937F-4DE9-4D48-81A0-39DC607B1D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DC94E-2C84-4033-BD40-12AA658FAA98}" type="datetimeFigureOut">
              <a:rPr lang="it-IT" smtClean="0"/>
              <a:t>27/06/2022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3494542-5237-4AB1-B6A0-4680C85EBA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CED63B5-1841-4891-AB6B-C1D8509271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02D97-1E2A-4BF9-8033-96D1EF5B6EC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53629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D58085D-6349-4E39-8337-0D92039F7A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F19FA20-0CE1-4F7B-B830-54A837F79C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81F8535-FC34-432E-9D9B-7878B61EB2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DC94E-2C84-4033-BD40-12AA658FAA98}" type="datetimeFigureOut">
              <a:rPr lang="it-IT" smtClean="0"/>
              <a:t>27/06/2022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5AC894C-424F-49B9-B1D2-FFEB35E0EA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089FCDB-D2FF-44C4-A92B-4AB8830BDA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02D97-1E2A-4BF9-8033-96D1EF5B6EC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00379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C78FD10-6001-4329-8C6B-19438DB354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3A8E66EA-C465-4251-81DB-9AC1577267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554D19E-D022-4D24-B44F-C3B70AC614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DC94E-2C84-4033-BD40-12AA658FAA98}" type="datetimeFigureOut">
              <a:rPr lang="it-IT" smtClean="0"/>
              <a:t>27/06/2022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325EC4A-68C9-48F7-9285-6F6ECBD3BE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9B31029-79DE-4848-AE19-0A74ED2440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02D97-1E2A-4BF9-8033-96D1EF5B6EC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98442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AF7D766-6671-4C48-BBE3-C9C9E1A859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BC6C77B-A6FB-48EE-AAD3-9B1901882F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2F727DA4-F6A5-4F0E-8327-9158EA85F7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E6CD3EA-569D-4865-BE61-1D1E0DC6EA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DC94E-2C84-4033-BD40-12AA658FAA98}" type="datetimeFigureOut">
              <a:rPr lang="it-IT" smtClean="0"/>
              <a:t>27/06/2022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2D366EB-08B6-4CFD-B2A2-D159A5B9C0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20E5C48D-0341-4890-A1A4-EDDBD6E079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02D97-1E2A-4BF9-8033-96D1EF5B6EC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96413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78FA11D-97F7-4F15-99E3-851D2B4656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72923345-E095-4ACE-B979-2AC00C19D8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A6E1F120-F976-45F5-ACA3-4C7B8BB1ED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E473004C-5B4B-4712-974A-CF3D19A315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BFEC86CC-C872-472E-B449-8738FC4D17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2C8798B0-4A71-4663-BDD4-5936F53762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DC94E-2C84-4033-BD40-12AA658FAA98}" type="datetimeFigureOut">
              <a:rPr lang="it-IT" smtClean="0"/>
              <a:t>27/06/2022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758688F4-28B8-412E-ABF7-B5D47AF91B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6B1AF9CC-EEAD-4F7D-A56F-63D3A56545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02D97-1E2A-4BF9-8033-96D1EF5B6EC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76486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9CDBEE7-0155-4214-B357-5B6429E158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96C6875B-CAF5-4970-859B-1207DDB68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DC94E-2C84-4033-BD40-12AA658FAA98}" type="datetimeFigureOut">
              <a:rPr lang="it-IT" smtClean="0"/>
              <a:t>27/06/2022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804B0F2D-64AB-4A85-A908-5C724A1737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B7485C17-1F39-45B6-B873-FB18D8019C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02D97-1E2A-4BF9-8033-96D1EF5B6EC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45636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5B7A801D-202F-448E-8310-52A1F958C0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DC94E-2C84-4033-BD40-12AA658FAA98}" type="datetimeFigureOut">
              <a:rPr lang="it-IT" smtClean="0"/>
              <a:t>27/06/2022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8EBFB82F-DAEF-4859-B45F-C9FD5690A6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94437FAB-A763-40E0-BD58-43F209F11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02D97-1E2A-4BF9-8033-96D1EF5B6EC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285211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D6547F7-56C5-48BC-BC80-F5D2362F3F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980BD97-FCCA-4B5E-A7FE-FDFE946E24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1490A235-1C68-499F-9AC8-EA40624C9E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175D43CC-9FCF-44A7-B960-804B1D9EDD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DC94E-2C84-4033-BD40-12AA658FAA98}" type="datetimeFigureOut">
              <a:rPr lang="it-IT" smtClean="0"/>
              <a:t>27/06/2022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52FEA2BF-3F15-4E48-B771-57739B84A9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6A07AA96-FF20-4BF2-8688-83ADBB5422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02D97-1E2A-4BF9-8033-96D1EF5B6EC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3657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5F010D9-94D6-4F35-A454-C26DC15053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0CD125DE-F29E-48E5-84B9-59D73C7991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9CF1535F-4964-451C-88C1-EA1793B4A3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D1473E6C-E9D0-434F-AAA7-619A8B5265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DC94E-2C84-4033-BD40-12AA658FAA98}" type="datetimeFigureOut">
              <a:rPr lang="it-IT" smtClean="0"/>
              <a:t>27/06/2022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A29BFA2-8246-4E13-AD74-C6D5E6180F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5373D1C7-7D2F-4775-8694-4F6461C039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02D97-1E2A-4BF9-8033-96D1EF5B6EC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53589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82C1A0A5-06FC-4A7E-A84F-BAD9A9E740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C794A48-ED92-4610-96D9-D357798CB8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4A5B798-4C6C-4628-9568-30AF750D1D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8DC94E-2C84-4033-BD40-12AA658FAA98}" type="datetimeFigureOut">
              <a:rPr lang="it-IT" smtClean="0"/>
              <a:t>27/06/2022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7856B37-0C19-4FF9-BA69-DCECBEB3A5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C99BEDF-28A4-4466-A764-74A24B9FB7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302D97-1E2A-4BF9-8033-96D1EF5B6EC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94699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tangolo 10">
            <a:extLst>
              <a:ext uri="{FF2B5EF4-FFF2-40B4-BE49-F238E27FC236}">
                <a16:creationId xmlns:a16="http://schemas.microsoft.com/office/drawing/2014/main" id="{856E4D9C-2528-498F-95DB-284815F14500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192845"/>
          </a:solidFill>
          <a:ln>
            <a:solidFill>
              <a:srgbClr val="1928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pic>
        <p:nvPicPr>
          <p:cNvPr id="9" name="Immagine 8" descr="Immagine che contiene maglietta, disegnando&#10;&#10;Descrizione generata automaticamente">
            <a:extLst>
              <a:ext uri="{FF2B5EF4-FFF2-40B4-BE49-F238E27FC236}">
                <a16:creationId xmlns:a16="http://schemas.microsoft.com/office/drawing/2014/main" id="{476B93A8-E9EF-4837-9B39-B04CEC20C9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2032" y="550128"/>
            <a:ext cx="8147936" cy="5757743"/>
          </a:xfrm>
          <a:prstGeom prst="rect">
            <a:avLst/>
          </a:prstGeom>
          <a:effectLst>
            <a:outerShdw blurRad="50800" dist="38100" dir="18900000" algn="bl" rotWithShape="0">
              <a:prstClr val="black">
                <a:alpha val="40000"/>
              </a:prstClr>
            </a:outerShdw>
            <a:reflection endPos="0" dir="5400000" sy="-100000" algn="bl" rotWithShape="0"/>
          </a:effectLst>
        </p:spPr>
      </p:pic>
      <p:pic>
        <p:nvPicPr>
          <p:cNvPr id="13" name="Immagine 12" descr="Immagine che contiene testo&#10;&#10;Descrizione generata automaticamente">
            <a:extLst>
              <a:ext uri="{FF2B5EF4-FFF2-40B4-BE49-F238E27FC236}">
                <a16:creationId xmlns:a16="http://schemas.microsoft.com/office/drawing/2014/main" id="{0656962F-448B-4B95-B831-E17F118BA08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991" t="3102" r="30815" b="57507"/>
          <a:stretch/>
        </p:blipFill>
        <p:spPr>
          <a:xfrm>
            <a:off x="8256233" y="691204"/>
            <a:ext cx="3453413" cy="2174230"/>
          </a:xfrm>
          <a:prstGeom prst="rect">
            <a:avLst/>
          </a:prstGeom>
        </p:spPr>
      </p:pic>
      <p:sp>
        <p:nvSpPr>
          <p:cNvPr id="14" name="Ovale 13">
            <a:extLst>
              <a:ext uri="{FF2B5EF4-FFF2-40B4-BE49-F238E27FC236}">
                <a16:creationId xmlns:a16="http://schemas.microsoft.com/office/drawing/2014/main" id="{A691E043-FF28-47E6-9EC3-47E158A38A38}"/>
              </a:ext>
            </a:extLst>
          </p:cNvPr>
          <p:cNvSpPr/>
          <p:nvPr/>
        </p:nvSpPr>
        <p:spPr>
          <a:xfrm>
            <a:off x="8939466" y="1675702"/>
            <a:ext cx="132346" cy="124326"/>
          </a:xfrm>
          <a:prstGeom prst="ellipse">
            <a:avLst/>
          </a:prstGeom>
          <a:solidFill>
            <a:srgbClr val="192845"/>
          </a:solidFill>
          <a:ln>
            <a:solidFill>
              <a:srgbClr val="1928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Ovale 14">
            <a:extLst>
              <a:ext uri="{FF2B5EF4-FFF2-40B4-BE49-F238E27FC236}">
                <a16:creationId xmlns:a16="http://schemas.microsoft.com/office/drawing/2014/main" id="{8C05B91C-9E9D-4D75-A58D-8BF71F7F5AEE}"/>
              </a:ext>
            </a:extLst>
          </p:cNvPr>
          <p:cNvSpPr/>
          <p:nvPr/>
        </p:nvSpPr>
        <p:spPr>
          <a:xfrm>
            <a:off x="10807461" y="1527313"/>
            <a:ext cx="132346" cy="124326"/>
          </a:xfrm>
          <a:prstGeom prst="ellipse">
            <a:avLst/>
          </a:prstGeom>
          <a:solidFill>
            <a:srgbClr val="192845"/>
          </a:solidFill>
          <a:ln>
            <a:solidFill>
              <a:srgbClr val="1928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" name="Triangolo isoscele 18">
            <a:extLst>
              <a:ext uri="{FF2B5EF4-FFF2-40B4-BE49-F238E27FC236}">
                <a16:creationId xmlns:a16="http://schemas.microsoft.com/office/drawing/2014/main" id="{84D3F5C5-8049-4E61-85E0-605050E6DF30}"/>
              </a:ext>
            </a:extLst>
          </p:cNvPr>
          <p:cNvSpPr/>
          <p:nvPr/>
        </p:nvSpPr>
        <p:spPr>
          <a:xfrm rot="21343927">
            <a:off x="9132017" y="1036909"/>
            <a:ext cx="1582452" cy="475742"/>
          </a:xfrm>
          <a:custGeom>
            <a:avLst/>
            <a:gdLst>
              <a:gd name="connsiteX0" fmla="*/ 0 w 1570691"/>
              <a:gd name="connsiteY0" fmla="*/ 533265 h 533265"/>
              <a:gd name="connsiteX1" fmla="*/ 785346 w 1570691"/>
              <a:gd name="connsiteY1" fmla="*/ 0 h 533265"/>
              <a:gd name="connsiteX2" fmla="*/ 1570691 w 1570691"/>
              <a:gd name="connsiteY2" fmla="*/ 533265 h 533265"/>
              <a:gd name="connsiteX3" fmla="*/ 0 w 1570691"/>
              <a:gd name="connsiteY3" fmla="*/ 533265 h 533265"/>
              <a:gd name="connsiteX0" fmla="*/ 0 w 1570691"/>
              <a:gd name="connsiteY0" fmla="*/ 475243 h 475243"/>
              <a:gd name="connsiteX1" fmla="*/ 700582 w 1570691"/>
              <a:gd name="connsiteY1" fmla="*/ 0 h 475243"/>
              <a:gd name="connsiteX2" fmla="*/ 1570691 w 1570691"/>
              <a:gd name="connsiteY2" fmla="*/ 475243 h 475243"/>
              <a:gd name="connsiteX3" fmla="*/ 0 w 1570691"/>
              <a:gd name="connsiteY3" fmla="*/ 475243 h 475243"/>
              <a:gd name="connsiteX0" fmla="*/ 0 w 1570691"/>
              <a:gd name="connsiteY0" fmla="*/ 469035 h 469035"/>
              <a:gd name="connsiteX1" fmla="*/ 675989 w 1570691"/>
              <a:gd name="connsiteY1" fmla="*/ 0 h 469035"/>
              <a:gd name="connsiteX2" fmla="*/ 1570691 w 1570691"/>
              <a:gd name="connsiteY2" fmla="*/ 469035 h 469035"/>
              <a:gd name="connsiteX3" fmla="*/ 0 w 1570691"/>
              <a:gd name="connsiteY3" fmla="*/ 469035 h 469035"/>
              <a:gd name="connsiteX0" fmla="*/ 0 w 1570691"/>
              <a:gd name="connsiteY0" fmla="*/ 469035 h 469035"/>
              <a:gd name="connsiteX1" fmla="*/ 675989 w 1570691"/>
              <a:gd name="connsiteY1" fmla="*/ 0 h 469035"/>
              <a:gd name="connsiteX2" fmla="*/ 1570691 w 1570691"/>
              <a:gd name="connsiteY2" fmla="*/ 469035 h 469035"/>
              <a:gd name="connsiteX3" fmla="*/ 0 w 1570691"/>
              <a:gd name="connsiteY3" fmla="*/ 469035 h 469035"/>
              <a:gd name="connsiteX0" fmla="*/ 0 w 1570691"/>
              <a:gd name="connsiteY0" fmla="*/ 464736 h 464736"/>
              <a:gd name="connsiteX1" fmla="*/ 679690 w 1570691"/>
              <a:gd name="connsiteY1" fmla="*/ 0 h 464736"/>
              <a:gd name="connsiteX2" fmla="*/ 1570691 w 1570691"/>
              <a:gd name="connsiteY2" fmla="*/ 464736 h 464736"/>
              <a:gd name="connsiteX3" fmla="*/ 0 w 1570691"/>
              <a:gd name="connsiteY3" fmla="*/ 464736 h 464736"/>
              <a:gd name="connsiteX0" fmla="*/ 0 w 1570691"/>
              <a:gd name="connsiteY0" fmla="*/ 464736 h 464736"/>
              <a:gd name="connsiteX1" fmla="*/ 679690 w 1570691"/>
              <a:gd name="connsiteY1" fmla="*/ 0 h 464736"/>
              <a:gd name="connsiteX2" fmla="*/ 1570691 w 1570691"/>
              <a:gd name="connsiteY2" fmla="*/ 464736 h 464736"/>
              <a:gd name="connsiteX3" fmla="*/ 0 w 1570691"/>
              <a:gd name="connsiteY3" fmla="*/ 464736 h 464736"/>
              <a:gd name="connsiteX0" fmla="*/ 0 w 1586248"/>
              <a:gd name="connsiteY0" fmla="*/ 476140 h 476140"/>
              <a:gd name="connsiteX1" fmla="*/ 679690 w 1586248"/>
              <a:gd name="connsiteY1" fmla="*/ 11404 h 476140"/>
              <a:gd name="connsiteX2" fmla="*/ 674288 w 1586248"/>
              <a:gd name="connsiteY2" fmla="*/ 230473 h 476140"/>
              <a:gd name="connsiteX3" fmla="*/ 1570691 w 1586248"/>
              <a:gd name="connsiteY3" fmla="*/ 476140 h 476140"/>
              <a:gd name="connsiteX4" fmla="*/ 0 w 1586248"/>
              <a:gd name="connsiteY4" fmla="*/ 476140 h 476140"/>
              <a:gd name="connsiteX0" fmla="*/ 0 w 1586248"/>
              <a:gd name="connsiteY0" fmla="*/ 483217 h 483217"/>
              <a:gd name="connsiteX1" fmla="*/ 688285 w 1586248"/>
              <a:gd name="connsiteY1" fmla="*/ 11079 h 483217"/>
              <a:gd name="connsiteX2" fmla="*/ 674288 w 1586248"/>
              <a:gd name="connsiteY2" fmla="*/ 237550 h 483217"/>
              <a:gd name="connsiteX3" fmla="*/ 1570691 w 1586248"/>
              <a:gd name="connsiteY3" fmla="*/ 483217 h 483217"/>
              <a:gd name="connsiteX4" fmla="*/ 0 w 1586248"/>
              <a:gd name="connsiteY4" fmla="*/ 483217 h 483217"/>
              <a:gd name="connsiteX0" fmla="*/ 0 w 1586248"/>
              <a:gd name="connsiteY0" fmla="*/ 472138 h 472138"/>
              <a:gd name="connsiteX1" fmla="*/ 688285 w 1586248"/>
              <a:gd name="connsiteY1" fmla="*/ 0 h 472138"/>
              <a:gd name="connsiteX2" fmla="*/ 674288 w 1586248"/>
              <a:gd name="connsiteY2" fmla="*/ 226471 h 472138"/>
              <a:gd name="connsiteX3" fmla="*/ 1570691 w 1586248"/>
              <a:gd name="connsiteY3" fmla="*/ 472138 h 472138"/>
              <a:gd name="connsiteX4" fmla="*/ 0 w 1586248"/>
              <a:gd name="connsiteY4" fmla="*/ 472138 h 472138"/>
              <a:gd name="connsiteX0" fmla="*/ 0 w 1593808"/>
              <a:gd name="connsiteY0" fmla="*/ 472138 h 472138"/>
              <a:gd name="connsiteX1" fmla="*/ 688285 w 1593808"/>
              <a:gd name="connsiteY1" fmla="*/ 0 h 472138"/>
              <a:gd name="connsiteX2" fmla="*/ 1000926 w 1593808"/>
              <a:gd name="connsiteY2" fmla="*/ 214652 h 472138"/>
              <a:gd name="connsiteX3" fmla="*/ 1570691 w 1593808"/>
              <a:gd name="connsiteY3" fmla="*/ 472138 h 472138"/>
              <a:gd name="connsiteX4" fmla="*/ 0 w 1593808"/>
              <a:gd name="connsiteY4" fmla="*/ 472138 h 472138"/>
              <a:gd name="connsiteX0" fmla="*/ 0 w 1592135"/>
              <a:gd name="connsiteY0" fmla="*/ 535454 h 535454"/>
              <a:gd name="connsiteX1" fmla="*/ 688285 w 1592135"/>
              <a:gd name="connsiteY1" fmla="*/ 63316 h 535454"/>
              <a:gd name="connsiteX2" fmla="*/ 948336 w 1592135"/>
              <a:gd name="connsiteY2" fmla="*/ 12634 h 535454"/>
              <a:gd name="connsiteX3" fmla="*/ 1570691 w 1592135"/>
              <a:gd name="connsiteY3" fmla="*/ 535454 h 535454"/>
              <a:gd name="connsiteX4" fmla="*/ 0 w 1592135"/>
              <a:gd name="connsiteY4" fmla="*/ 535454 h 535454"/>
              <a:gd name="connsiteX0" fmla="*/ 0 w 1591217"/>
              <a:gd name="connsiteY0" fmla="*/ 535454 h 535454"/>
              <a:gd name="connsiteX1" fmla="*/ 688285 w 1591217"/>
              <a:gd name="connsiteY1" fmla="*/ 63316 h 535454"/>
              <a:gd name="connsiteX2" fmla="*/ 948336 w 1591217"/>
              <a:gd name="connsiteY2" fmla="*/ 12634 h 535454"/>
              <a:gd name="connsiteX3" fmla="*/ 1570691 w 1591217"/>
              <a:gd name="connsiteY3" fmla="*/ 535454 h 535454"/>
              <a:gd name="connsiteX4" fmla="*/ 0 w 1591217"/>
              <a:gd name="connsiteY4" fmla="*/ 535454 h 535454"/>
              <a:gd name="connsiteX0" fmla="*/ 0 w 1590432"/>
              <a:gd name="connsiteY0" fmla="*/ 510567 h 510567"/>
              <a:gd name="connsiteX1" fmla="*/ 688285 w 1590432"/>
              <a:gd name="connsiteY1" fmla="*/ 38429 h 510567"/>
              <a:gd name="connsiteX2" fmla="*/ 918252 w 1590432"/>
              <a:gd name="connsiteY2" fmla="*/ 13653 h 510567"/>
              <a:gd name="connsiteX3" fmla="*/ 1570691 w 1590432"/>
              <a:gd name="connsiteY3" fmla="*/ 510567 h 510567"/>
              <a:gd name="connsiteX4" fmla="*/ 0 w 1590432"/>
              <a:gd name="connsiteY4" fmla="*/ 510567 h 510567"/>
              <a:gd name="connsiteX0" fmla="*/ 0 w 1592321"/>
              <a:gd name="connsiteY0" fmla="*/ 510567 h 510567"/>
              <a:gd name="connsiteX1" fmla="*/ 688285 w 1592321"/>
              <a:gd name="connsiteY1" fmla="*/ 38429 h 510567"/>
              <a:gd name="connsiteX2" fmla="*/ 918252 w 1592321"/>
              <a:gd name="connsiteY2" fmla="*/ 13653 h 510567"/>
              <a:gd name="connsiteX3" fmla="*/ 1570691 w 1592321"/>
              <a:gd name="connsiteY3" fmla="*/ 510567 h 510567"/>
              <a:gd name="connsiteX4" fmla="*/ 0 w 1592321"/>
              <a:gd name="connsiteY4" fmla="*/ 510567 h 510567"/>
              <a:gd name="connsiteX0" fmla="*/ 0 w 1647361"/>
              <a:gd name="connsiteY0" fmla="*/ 510567 h 510567"/>
              <a:gd name="connsiteX1" fmla="*/ 688285 w 1647361"/>
              <a:gd name="connsiteY1" fmla="*/ 38429 h 510567"/>
              <a:gd name="connsiteX2" fmla="*/ 918252 w 1647361"/>
              <a:gd name="connsiteY2" fmla="*/ 13653 h 510567"/>
              <a:gd name="connsiteX3" fmla="*/ 1260111 w 1647361"/>
              <a:gd name="connsiteY3" fmla="*/ 334281 h 510567"/>
              <a:gd name="connsiteX4" fmla="*/ 1570691 w 1647361"/>
              <a:gd name="connsiteY4" fmla="*/ 510567 h 510567"/>
              <a:gd name="connsiteX5" fmla="*/ 0 w 1647361"/>
              <a:gd name="connsiteY5" fmla="*/ 510567 h 510567"/>
              <a:gd name="connsiteX0" fmla="*/ 0 w 1670592"/>
              <a:gd name="connsiteY0" fmla="*/ 510567 h 510567"/>
              <a:gd name="connsiteX1" fmla="*/ 688285 w 1670592"/>
              <a:gd name="connsiteY1" fmla="*/ 38429 h 510567"/>
              <a:gd name="connsiteX2" fmla="*/ 918252 w 1670592"/>
              <a:gd name="connsiteY2" fmla="*/ 13653 h 510567"/>
              <a:gd name="connsiteX3" fmla="*/ 1260111 w 1670592"/>
              <a:gd name="connsiteY3" fmla="*/ 334281 h 510567"/>
              <a:gd name="connsiteX4" fmla="*/ 1435726 w 1670592"/>
              <a:gd name="connsiteY4" fmla="*/ 461793 h 510567"/>
              <a:gd name="connsiteX5" fmla="*/ 1570691 w 1670592"/>
              <a:gd name="connsiteY5" fmla="*/ 510567 h 510567"/>
              <a:gd name="connsiteX6" fmla="*/ 0 w 1670592"/>
              <a:gd name="connsiteY6" fmla="*/ 510567 h 510567"/>
              <a:gd name="connsiteX0" fmla="*/ 0 w 1519048"/>
              <a:gd name="connsiteY0" fmla="*/ 510567 h 510567"/>
              <a:gd name="connsiteX1" fmla="*/ 688285 w 1519048"/>
              <a:gd name="connsiteY1" fmla="*/ 38429 h 510567"/>
              <a:gd name="connsiteX2" fmla="*/ 918252 w 1519048"/>
              <a:gd name="connsiteY2" fmla="*/ 13653 h 510567"/>
              <a:gd name="connsiteX3" fmla="*/ 1260111 w 1519048"/>
              <a:gd name="connsiteY3" fmla="*/ 334281 h 510567"/>
              <a:gd name="connsiteX4" fmla="*/ 1435726 w 1519048"/>
              <a:gd name="connsiteY4" fmla="*/ 461793 h 510567"/>
              <a:gd name="connsiteX5" fmla="*/ 1359916 w 1519048"/>
              <a:gd name="connsiteY5" fmla="*/ 478295 h 510567"/>
              <a:gd name="connsiteX6" fmla="*/ 0 w 1519048"/>
              <a:gd name="connsiteY6" fmla="*/ 510567 h 510567"/>
              <a:gd name="connsiteX0" fmla="*/ 0 w 1495880"/>
              <a:gd name="connsiteY0" fmla="*/ 510567 h 510567"/>
              <a:gd name="connsiteX1" fmla="*/ 688285 w 1495880"/>
              <a:gd name="connsiteY1" fmla="*/ 38429 h 510567"/>
              <a:gd name="connsiteX2" fmla="*/ 918252 w 1495880"/>
              <a:gd name="connsiteY2" fmla="*/ 13653 h 510567"/>
              <a:gd name="connsiteX3" fmla="*/ 1260111 w 1495880"/>
              <a:gd name="connsiteY3" fmla="*/ 334281 h 510567"/>
              <a:gd name="connsiteX4" fmla="*/ 1435726 w 1495880"/>
              <a:gd name="connsiteY4" fmla="*/ 461793 h 510567"/>
              <a:gd name="connsiteX5" fmla="*/ 1359916 w 1495880"/>
              <a:gd name="connsiteY5" fmla="*/ 478295 h 510567"/>
              <a:gd name="connsiteX6" fmla="*/ 0 w 1495880"/>
              <a:gd name="connsiteY6" fmla="*/ 510567 h 510567"/>
              <a:gd name="connsiteX0" fmla="*/ 0 w 1581932"/>
              <a:gd name="connsiteY0" fmla="*/ 510567 h 510567"/>
              <a:gd name="connsiteX1" fmla="*/ 688285 w 1581932"/>
              <a:gd name="connsiteY1" fmla="*/ 38429 h 510567"/>
              <a:gd name="connsiteX2" fmla="*/ 918252 w 1581932"/>
              <a:gd name="connsiteY2" fmla="*/ 13653 h 510567"/>
              <a:gd name="connsiteX3" fmla="*/ 1260111 w 1581932"/>
              <a:gd name="connsiteY3" fmla="*/ 334281 h 510567"/>
              <a:gd name="connsiteX4" fmla="*/ 1562214 w 1581932"/>
              <a:gd name="connsiteY4" fmla="*/ 491762 h 510567"/>
              <a:gd name="connsiteX5" fmla="*/ 1359916 w 1581932"/>
              <a:gd name="connsiteY5" fmla="*/ 478295 h 510567"/>
              <a:gd name="connsiteX6" fmla="*/ 0 w 1581932"/>
              <a:gd name="connsiteY6" fmla="*/ 510567 h 510567"/>
              <a:gd name="connsiteX0" fmla="*/ 0 w 1582275"/>
              <a:gd name="connsiteY0" fmla="*/ 510567 h 520322"/>
              <a:gd name="connsiteX1" fmla="*/ 688285 w 1582275"/>
              <a:gd name="connsiteY1" fmla="*/ 38429 h 520322"/>
              <a:gd name="connsiteX2" fmla="*/ 918252 w 1582275"/>
              <a:gd name="connsiteY2" fmla="*/ 13653 h 520322"/>
              <a:gd name="connsiteX3" fmla="*/ 1260111 w 1582275"/>
              <a:gd name="connsiteY3" fmla="*/ 334281 h 520322"/>
              <a:gd name="connsiteX4" fmla="*/ 1562214 w 1582275"/>
              <a:gd name="connsiteY4" fmla="*/ 491762 h 520322"/>
              <a:gd name="connsiteX5" fmla="*/ 1362124 w 1582275"/>
              <a:gd name="connsiteY5" fmla="*/ 502942 h 520322"/>
              <a:gd name="connsiteX6" fmla="*/ 0 w 1582275"/>
              <a:gd name="connsiteY6" fmla="*/ 510567 h 520322"/>
              <a:gd name="connsiteX0" fmla="*/ 0 w 1582275"/>
              <a:gd name="connsiteY0" fmla="*/ 510567 h 520322"/>
              <a:gd name="connsiteX1" fmla="*/ 688285 w 1582275"/>
              <a:gd name="connsiteY1" fmla="*/ 38429 h 520322"/>
              <a:gd name="connsiteX2" fmla="*/ 918252 w 1582275"/>
              <a:gd name="connsiteY2" fmla="*/ 13653 h 520322"/>
              <a:gd name="connsiteX3" fmla="*/ 1282198 w 1582275"/>
              <a:gd name="connsiteY3" fmla="*/ 307397 h 520322"/>
              <a:gd name="connsiteX4" fmla="*/ 1562214 w 1582275"/>
              <a:gd name="connsiteY4" fmla="*/ 491762 h 520322"/>
              <a:gd name="connsiteX5" fmla="*/ 1362124 w 1582275"/>
              <a:gd name="connsiteY5" fmla="*/ 502942 h 520322"/>
              <a:gd name="connsiteX6" fmla="*/ 0 w 1582275"/>
              <a:gd name="connsiteY6" fmla="*/ 510567 h 520322"/>
              <a:gd name="connsiteX0" fmla="*/ 0 w 1582275"/>
              <a:gd name="connsiteY0" fmla="*/ 495935 h 505690"/>
              <a:gd name="connsiteX1" fmla="*/ 688285 w 1582275"/>
              <a:gd name="connsiteY1" fmla="*/ 23797 h 505690"/>
              <a:gd name="connsiteX2" fmla="*/ 905060 w 1582275"/>
              <a:gd name="connsiteY2" fmla="*/ 14339 h 505690"/>
              <a:gd name="connsiteX3" fmla="*/ 1282198 w 1582275"/>
              <a:gd name="connsiteY3" fmla="*/ 292765 h 505690"/>
              <a:gd name="connsiteX4" fmla="*/ 1562214 w 1582275"/>
              <a:gd name="connsiteY4" fmla="*/ 477130 h 505690"/>
              <a:gd name="connsiteX5" fmla="*/ 1362124 w 1582275"/>
              <a:gd name="connsiteY5" fmla="*/ 488310 h 505690"/>
              <a:gd name="connsiteX6" fmla="*/ 0 w 1582275"/>
              <a:gd name="connsiteY6" fmla="*/ 495935 h 505690"/>
              <a:gd name="connsiteX0" fmla="*/ 0 w 1582275"/>
              <a:gd name="connsiteY0" fmla="*/ 495935 h 505690"/>
              <a:gd name="connsiteX1" fmla="*/ 688285 w 1582275"/>
              <a:gd name="connsiteY1" fmla="*/ 23797 h 505690"/>
              <a:gd name="connsiteX2" fmla="*/ 905060 w 1582275"/>
              <a:gd name="connsiteY2" fmla="*/ 14339 h 505690"/>
              <a:gd name="connsiteX3" fmla="*/ 1282198 w 1582275"/>
              <a:gd name="connsiteY3" fmla="*/ 292765 h 505690"/>
              <a:gd name="connsiteX4" fmla="*/ 1562214 w 1582275"/>
              <a:gd name="connsiteY4" fmla="*/ 477130 h 505690"/>
              <a:gd name="connsiteX5" fmla="*/ 1362124 w 1582275"/>
              <a:gd name="connsiteY5" fmla="*/ 488310 h 505690"/>
              <a:gd name="connsiteX6" fmla="*/ 0 w 1582275"/>
              <a:gd name="connsiteY6" fmla="*/ 495935 h 505690"/>
              <a:gd name="connsiteX0" fmla="*/ 0 w 1582275"/>
              <a:gd name="connsiteY0" fmla="*/ 509819 h 519574"/>
              <a:gd name="connsiteX1" fmla="*/ 688285 w 1582275"/>
              <a:gd name="connsiteY1" fmla="*/ 37681 h 519574"/>
              <a:gd name="connsiteX2" fmla="*/ 905060 w 1582275"/>
              <a:gd name="connsiteY2" fmla="*/ 28223 h 519574"/>
              <a:gd name="connsiteX3" fmla="*/ 1282198 w 1582275"/>
              <a:gd name="connsiteY3" fmla="*/ 306649 h 519574"/>
              <a:gd name="connsiteX4" fmla="*/ 1562214 w 1582275"/>
              <a:gd name="connsiteY4" fmla="*/ 491014 h 519574"/>
              <a:gd name="connsiteX5" fmla="*/ 1362124 w 1582275"/>
              <a:gd name="connsiteY5" fmla="*/ 502194 h 519574"/>
              <a:gd name="connsiteX6" fmla="*/ 0 w 1582275"/>
              <a:gd name="connsiteY6" fmla="*/ 509819 h 519574"/>
              <a:gd name="connsiteX0" fmla="*/ 0 w 1582275"/>
              <a:gd name="connsiteY0" fmla="*/ 508614 h 518369"/>
              <a:gd name="connsiteX1" fmla="*/ 691087 w 1582275"/>
              <a:gd name="connsiteY1" fmla="*/ 53007 h 518369"/>
              <a:gd name="connsiteX2" fmla="*/ 905060 w 1582275"/>
              <a:gd name="connsiteY2" fmla="*/ 27018 h 518369"/>
              <a:gd name="connsiteX3" fmla="*/ 1282198 w 1582275"/>
              <a:gd name="connsiteY3" fmla="*/ 305444 h 518369"/>
              <a:gd name="connsiteX4" fmla="*/ 1562214 w 1582275"/>
              <a:gd name="connsiteY4" fmla="*/ 489809 h 518369"/>
              <a:gd name="connsiteX5" fmla="*/ 1362124 w 1582275"/>
              <a:gd name="connsiteY5" fmla="*/ 500989 h 518369"/>
              <a:gd name="connsiteX6" fmla="*/ 0 w 1582275"/>
              <a:gd name="connsiteY6" fmla="*/ 508614 h 518369"/>
              <a:gd name="connsiteX0" fmla="*/ 0 w 1582275"/>
              <a:gd name="connsiteY0" fmla="*/ 510477 h 520232"/>
              <a:gd name="connsiteX1" fmla="*/ 684880 w 1582275"/>
              <a:gd name="connsiteY1" fmla="*/ 29925 h 520232"/>
              <a:gd name="connsiteX2" fmla="*/ 905060 w 1582275"/>
              <a:gd name="connsiteY2" fmla="*/ 28881 h 520232"/>
              <a:gd name="connsiteX3" fmla="*/ 1282198 w 1582275"/>
              <a:gd name="connsiteY3" fmla="*/ 307307 h 520232"/>
              <a:gd name="connsiteX4" fmla="*/ 1562214 w 1582275"/>
              <a:gd name="connsiteY4" fmla="*/ 491672 h 520232"/>
              <a:gd name="connsiteX5" fmla="*/ 1362124 w 1582275"/>
              <a:gd name="connsiteY5" fmla="*/ 502852 h 520232"/>
              <a:gd name="connsiteX6" fmla="*/ 0 w 1582275"/>
              <a:gd name="connsiteY6" fmla="*/ 510477 h 520232"/>
              <a:gd name="connsiteX0" fmla="*/ 0 w 1582275"/>
              <a:gd name="connsiteY0" fmla="*/ 502754 h 512509"/>
              <a:gd name="connsiteX1" fmla="*/ 684880 w 1582275"/>
              <a:gd name="connsiteY1" fmla="*/ 22202 h 512509"/>
              <a:gd name="connsiteX2" fmla="*/ 908463 w 1582275"/>
              <a:gd name="connsiteY2" fmla="*/ 29574 h 512509"/>
              <a:gd name="connsiteX3" fmla="*/ 1282198 w 1582275"/>
              <a:gd name="connsiteY3" fmla="*/ 299584 h 512509"/>
              <a:gd name="connsiteX4" fmla="*/ 1562214 w 1582275"/>
              <a:gd name="connsiteY4" fmla="*/ 483949 h 512509"/>
              <a:gd name="connsiteX5" fmla="*/ 1362124 w 1582275"/>
              <a:gd name="connsiteY5" fmla="*/ 495129 h 512509"/>
              <a:gd name="connsiteX6" fmla="*/ 0 w 1582275"/>
              <a:gd name="connsiteY6" fmla="*/ 502754 h 512509"/>
              <a:gd name="connsiteX0" fmla="*/ 0 w 1582275"/>
              <a:gd name="connsiteY0" fmla="*/ 524831 h 534586"/>
              <a:gd name="connsiteX1" fmla="*/ 684880 w 1582275"/>
              <a:gd name="connsiteY1" fmla="*/ 44279 h 534586"/>
              <a:gd name="connsiteX2" fmla="*/ 908463 w 1582275"/>
              <a:gd name="connsiteY2" fmla="*/ 51651 h 534586"/>
              <a:gd name="connsiteX3" fmla="*/ 1282198 w 1582275"/>
              <a:gd name="connsiteY3" fmla="*/ 321661 h 534586"/>
              <a:gd name="connsiteX4" fmla="*/ 1562214 w 1582275"/>
              <a:gd name="connsiteY4" fmla="*/ 506026 h 534586"/>
              <a:gd name="connsiteX5" fmla="*/ 1362124 w 1582275"/>
              <a:gd name="connsiteY5" fmla="*/ 517206 h 534586"/>
              <a:gd name="connsiteX6" fmla="*/ 0 w 1582275"/>
              <a:gd name="connsiteY6" fmla="*/ 524831 h 534586"/>
              <a:gd name="connsiteX0" fmla="*/ 0 w 1582275"/>
              <a:gd name="connsiteY0" fmla="*/ 558553 h 568308"/>
              <a:gd name="connsiteX1" fmla="*/ 684880 w 1582275"/>
              <a:gd name="connsiteY1" fmla="*/ 78001 h 568308"/>
              <a:gd name="connsiteX2" fmla="*/ 908463 w 1582275"/>
              <a:gd name="connsiteY2" fmla="*/ 85373 h 568308"/>
              <a:gd name="connsiteX3" fmla="*/ 1282198 w 1582275"/>
              <a:gd name="connsiteY3" fmla="*/ 355383 h 568308"/>
              <a:gd name="connsiteX4" fmla="*/ 1562214 w 1582275"/>
              <a:gd name="connsiteY4" fmla="*/ 539748 h 568308"/>
              <a:gd name="connsiteX5" fmla="*/ 1362124 w 1582275"/>
              <a:gd name="connsiteY5" fmla="*/ 550928 h 568308"/>
              <a:gd name="connsiteX6" fmla="*/ 0 w 1582275"/>
              <a:gd name="connsiteY6" fmla="*/ 558553 h 568308"/>
              <a:gd name="connsiteX0" fmla="*/ 0 w 1582275"/>
              <a:gd name="connsiteY0" fmla="*/ 549249 h 559004"/>
              <a:gd name="connsiteX1" fmla="*/ 684880 w 1582275"/>
              <a:gd name="connsiteY1" fmla="*/ 68697 h 559004"/>
              <a:gd name="connsiteX2" fmla="*/ 908463 w 1582275"/>
              <a:gd name="connsiteY2" fmla="*/ 76069 h 559004"/>
              <a:gd name="connsiteX3" fmla="*/ 1282198 w 1582275"/>
              <a:gd name="connsiteY3" fmla="*/ 346079 h 559004"/>
              <a:gd name="connsiteX4" fmla="*/ 1562214 w 1582275"/>
              <a:gd name="connsiteY4" fmla="*/ 530444 h 559004"/>
              <a:gd name="connsiteX5" fmla="*/ 1362124 w 1582275"/>
              <a:gd name="connsiteY5" fmla="*/ 541624 h 559004"/>
              <a:gd name="connsiteX6" fmla="*/ 0 w 1582275"/>
              <a:gd name="connsiteY6" fmla="*/ 549249 h 559004"/>
              <a:gd name="connsiteX0" fmla="*/ 0 w 1582275"/>
              <a:gd name="connsiteY0" fmla="*/ 480552 h 490307"/>
              <a:gd name="connsiteX1" fmla="*/ 684880 w 1582275"/>
              <a:gd name="connsiteY1" fmla="*/ 0 h 490307"/>
              <a:gd name="connsiteX2" fmla="*/ 708016 w 1582275"/>
              <a:gd name="connsiteY2" fmla="*/ 326698 h 490307"/>
              <a:gd name="connsiteX3" fmla="*/ 1282198 w 1582275"/>
              <a:gd name="connsiteY3" fmla="*/ 277382 h 490307"/>
              <a:gd name="connsiteX4" fmla="*/ 1562214 w 1582275"/>
              <a:gd name="connsiteY4" fmla="*/ 461747 h 490307"/>
              <a:gd name="connsiteX5" fmla="*/ 1362124 w 1582275"/>
              <a:gd name="connsiteY5" fmla="*/ 472927 h 490307"/>
              <a:gd name="connsiteX6" fmla="*/ 0 w 1582275"/>
              <a:gd name="connsiteY6" fmla="*/ 480552 h 490307"/>
              <a:gd name="connsiteX0" fmla="*/ 0 w 1582275"/>
              <a:gd name="connsiteY0" fmla="*/ 480552 h 490307"/>
              <a:gd name="connsiteX1" fmla="*/ 684880 w 1582275"/>
              <a:gd name="connsiteY1" fmla="*/ 0 h 490307"/>
              <a:gd name="connsiteX2" fmla="*/ 971320 w 1582275"/>
              <a:gd name="connsiteY2" fmla="*/ 191617 h 490307"/>
              <a:gd name="connsiteX3" fmla="*/ 1282198 w 1582275"/>
              <a:gd name="connsiteY3" fmla="*/ 277382 h 490307"/>
              <a:gd name="connsiteX4" fmla="*/ 1562214 w 1582275"/>
              <a:gd name="connsiteY4" fmla="*/ 461747 h 490307"/>
              <a:gd name="connsiteX5" fmla="*/ 1362124 w 1582275"/>
              <a:gd name="connsiteY5" fmla="*/ 472927 h 490307"/>
              <a:gd name="connsiteX6" fmla="*/ 0 w 1582275"/>
              <a:gd name="connsiteY6" fmla="*/ 480552 h 490307"/>
              <a:gd name="connsiteX0" fmla="*/ 0 w 1582275"/>
              <a:gd name="connsiteY0" fmla="*/ 480552 h 490307"/>
              <a:gd name="connsiteX1" fmla="*/ 684880 w 1582275"/>
              <a:gd name="connsiteY1" fmla="*/ 0 h 490307"/>
              <a:gd name="connsiteX2" fmla="*/ 1017702 w 1582275"/>
              <a:gd name="connsiteY2" fmla="*/ 162494 h 490307"/>
              <a:gd name="connsiteX3" fmla="*/ 1282198 w 1582275"/>
              <a:gd name="connsiteY3" fmla="*/ 277382 h 490307"/>
              <a:gd name="connsiteX4" fmla="*/ 1562214 w 1582275"/>
              <a:gd name="connsiteY4" fmla="*/ 461747 h 490307"/>
              <a:gd name="connsiteX5" fmla="*/ 1362124 w 1582275"/>
              <a:gd name="connsiteY5" fmla="*/ 472927 h 490307"/>
              <a:gd name="connsiteX6" fmla="*/ 0 w 1582275"/>
              <a:gd name="connsiteY6" fmla="*/ 480552 h 490307"/>
              <a:gd name="connsiteX0" fmla="*/ 0 w 1582275"/>
              <a:gd name="connsiteY0" fmla="*/ 480552 h 490307"/>
              <a:gd name="connsiteX1" fmla="*/ 684880 w 1582275"/>
              <a:gd name="connsiteY1" fmla="*/ 0 h 490307"/>
              <a:gd name="connsiteX2" fmla="*/ 1017702 w 1582275"/>
              <a:gd name="connsiteY2" fmla="*/ 162494 h 490307"/>
              <a:gd name="connsiteX3" fmla="*/ 1282198 w 1582275"/>
              <a:gd name="connsiteY3" fmla="*/ 277382 h 490307"/>
              <a:gd name="connsiteX4" fmla="*/ 1562214 w 1582275"/>
              <a:gd name="connsiteY4" fmla="*/ 461747 h 490307"/>
              <a:gd name="connsiteX5" fmla="*/ 1362124 w 1582275"/>
              <a:gd name="connsiteY5" fmla="*/ 472927 h 490307"/>
              <a:gd name="connsiteX6" fmla="*/ 0 w 1582275"/>
              <a:gd name="connsiteY6" fmla="*/ 480552 h 490307"/>
              <a:gd name="connsiteX0" fmla="*/ 0 w 1582275"/>
              <a:gd name="connsiteY0" fmla="*/ 480552 h 490307"/>
              <a:gd name="connsiteX1" fmla="*/ 684880 w 1582275"/>
              <a:gd name="connsiteY1" fmla="*/ 0 h 490307"/>
              <a:gd name="connsiteX2" fmla="*/ 1014897 w 1582275"/>
              <a:gd name="connsiteY2" fmla="*/ 145964 h 490307"/>
              <a:gd name="connsiteX3" fmla="*/ 1282198 w 1582275"/>
              <a:gd name="connsiteY3" fmla="*/ 277382 h 490307"/>
              <a:gd name="connsiteX4" fmla="*/ 1562214 w 1582275"/>
              <a:gd name="connsiteY4" fmla="*/ 461747 h 490307"/>
              <a:gd name="connsiteX5" fmla="*/ 1362124 w 1582275"/>
              <a:gd name="connsiteY5" fmla="*/ 472927 h 490307"/>
              <a:gd name="connsiteX6" fmla="*/ 0 w 1582275"/>
              <a:gd name="connsiteY6" fmla="*/ 480552 h 490307"/>
              <a:gd name="connsiteX0" fmla="*/ 0 w 1582275"/>
              <a:gd name="connsiteY0" fmla="*/ 480552 h 490307"/>
              <a:gd name="connsiteX1" fmla="*/ 684880 w 1582275"/>
              <a:gd name="connsiteY1" fmla="*/ 0 h 490307"/>
              <a:gd name="connsiteX2" fmla="*/ 1014897 w 1582275"/>
              <a:gd name="connsiteY2" fmla="*/ 145964 h 490307"/>
              <a:gd name="connsiteX3" fmla="*/ 1282198 w 1582275"/>
              <a:gd name="connsiteY3" fmla="*/ 277382 h 490307"/>
              <a:gd name="connsiteX4" fmla="*/ 1562214 w 1582275"/>
              <a:gd name="connsiteY4" fmla="*/ 461747 h 490307"/>
              <a:gd name="connsiteX5" fmla="*/ 1362124 w 1582275"/>
              <a:gd name="connsiteY5" fmla="*/ 472927 h 490307"/>
              <a:gd name="connsiteX6" fmla="*/ 0 w 1582275"/>
              <a:gd name="connsiteY6" fmla="*/ 480552 h 490307"/>
              <a:gd name="connsiteX0" fmla="*/ 0 w 1582275"/>
              <a:gd name="connsiteY0" fmla="*/ 480552 h 490307"/>
              <a:gd name="connsiteX1" fmla="*/ 684880 w 1582275"/>
              <a:gd name="connsiteY1" fmla="*/ 0 h 490307"/>
              <a:gd name="connsiteX2" fmla="*/ 1014897 w 1582275"/>
              <a:gd name="connsiteY2" fmla="*/ 145964 h 490307"/>
              <a:gd name="connsiteX3" fmla="*/ 1282198 w 1582275"/>
              <a:gd name="connsiteY3" fmla="*/ 277382 h 490307"/>
              <a:gd name="connsiteX4" fmla="*/ 1562214 w 1582275"/>
              <a:gd name="connsiteY4" fmla="*/ 461747 h 490307"/>
              <a:gd name="connsiteX5" fmla="*/ 1362124 w 1582275"/>
              <a:gd name="connsiteY5" fmla="*/ 472927 h 490307"/>
              <a:gd name="connsiteX6" fmla="*/ 0 w 1582275"/>
              <a:gd name="connsiteY6" fmla="*/ 480552 h 490307"/>
              <a:gd name="connsiteX0" fmla="*/ 0 w 1582275"/>
              <a:gd name="connsiteY0" fmla="*/ 473348 h 483103"/>
              <a:gd name="connsiteX1" fmla="*/ 672286 w 1582275"/>
              <a:gd name="connsiteY1" fmla="*/ 0 h 483103"/>
              <a:gd name="connsiteX2" fmla="*/ 1014897 w 1582275"/>
              <a:gd name="connsiteY2" fmla="*/ 138760 h 483103"/>
              <a:gd name="connsiteX3" fmla="*/ 1282198 w 1582275"/>
              <a:gd name="connsiteY3" fmla="*/ 270178 h 483103"/>
              <a:gd name="connsiteX4" fmla="*/ 1562214 w 1582275"/>
              <a:gd name="connsiteY4" fmla="*/ 454543 h 483103"/>
              <a:gd name="connsiteX5" fmla="*/ 1362124 w 1582275"/>
              <a:gd name="connsiteY5" fmla="*/ 465723 h 483103"/>
              <a:gd name="connsiteX6" fmla="*/ 0 w 1582275"/>
              <a:gd name="connsiteY6" fmla="*/ 473348 h 483103"/>
              <a:gd name="connsiteX0" fmla="*/ 0 w 1582275"/>
              <a:gd name="connsiteY0" fmla="*/ 478312 h 488067"/>
              <a:gd name="connsiteX1" fmla="*/ 660585 w 1582275"/>
              <a:gd name="connsiteY1" fmla="*/ 0 h 488067"/>
              <a:gd name="connsiteX2" fmla="*/ 1014897 w 1582275"/>
              <a:gd name="connsiteY2" fmla="*/ 143724 h 488067"/>
              <a:gd name="connsiteX3" fmla="*/ 1282198 w 1582275"/>
              <a:gd name="connsiteY3" fmla="*/ 275142 h 488067"/>
              <a:gd name="connsiteX4" fmla="*/ 1562214 w 1582275"/>
              <a:gd name="connsiteY4" fmla="*/ 459507 h 488067"/>
              <a:gd name="connsiteX5" fmla="*/ 1362124 w 1582275"/>
              <a:gd name="connsiteY5" fmla="*/ 470687 h 488067"/>
              <a:gd name="connsiteX6" fmla="*/ 0 w 1582275"/>
              <a:gd name="connsiteY6" fmla="*/ 478312 h 488067"/>
              <a:gd name="connsiteX0" fmla="*/ 0 w 1582275"/>
              <a:gd name="connsiteY0" fmla="*/ 478312 h 488067"/>
              <a:gd name="connsiteX1" fmla="*/ 660585 w 1582275"/>
              <a:gd name="connsiteY1" fmla="*/ 0 h 488067"/>
              <a:gd name="connsiteX2" fmla="*/ 951384 w 1582275"/>
              <a:gd name="connsiteY2" fmla="*/ 77727 h 488067"/>
              <a:gd name="connsiteX3" fmla="*/ 1282198 w 1582275"/>
              <a:gd name="connsiteY3" fmla="*/ 275142 h 488067"/>
              <a:gd name="connsiteX4" fmla="*/ 1562214 w 1582275"/>
              <a:gd name="connsiteY4" fmla="*/ 459507 h 488067"/>
              <a:gd name="connsiteX5" fmla="*/ 1362124 w 1582275"/>
              <a:gd name="connsiteY5" fmla="*/ 470687 h 488067"/>
              <a:gd name="connsiteX6" fmla="*/ 0 w 1582275"/>
              <a:gd name="connsiteY6" fmla="*/ 478312 h 488067"/>
              <a:gd name="connsiteX0" fmla="*/ 0 w 1582275"/>
              <a:gd name="connsiteY0" fmla="*/ 478312 h 488067"/>
              <a:gd name="connsiteX1" fmla="*/ 660585 w 1582275"/>
              <a:gd name="connsiteY1" fmla="*/ 0 h 488067"/>
              <a:gd name="connsiteX2" fmla="*/ 951384 w 1582275"/>
              <a:gd name="connsiteY2" fmla="*/ 77727 h 488067"/>
              <a:gd name="connsiteX3" fmla="*/ 1282198 w 1582275"/>
              <a:gd name="connsiteY3" fmla="*/ 275142 h 488067"/>
              <a:gd name="connsiteX4" fmla="*/ 1562214 w 1582275"/>
              <a:gd name="connsiteY4" fmla="*/ 459507 h 488067"/>
              <a:gd name="connsiteX5" fmla="*/ 1362124 w 1582275"/>
              <a:gd name="connsiteY5" fmla="*/ 470687 h 488067"/>
              <a:gd name="connsiteX6" fmla="*/ 0 w 1582275"/>
              <a:gd name="connsiteY6" fmla="*/ 478312 h 488067"/>
              <a:gd name="connsiteX0" fmla="*/ 0 w 1582275"/>
              <a:gd name="connsiteY0" fmla="*/ 481924 h 491679"/>
              <a:gd name="connsiteX1" fmla="*/ 660585 w 1582275"/>
              <a:gd name="connsiteY1" fmla="*/ 3612 h 491679"/>
              <a:gd name="connsiteX2" fmla="*/ 955979 w 1582275"/>
              <a:gd name="connsiteY2" fmla="*/ 73528 h 491679"/>
              <a:gd name="connsiteX3" fmla="*/ 1282198 w 1582275"/>
              <a:gd name="connsiteY3" fmla="*/ 278754 h 491679"/>
              <a:gd name="connsiteX4" fmla="*/ 1562214 w 1582275"/>
              <a:gd name="connsiteY4" fmla="*/ 463119 h 491679"/>
              <a:gd name="connsiteX5" fmla="*/ 1362124 w 1582275"/>
              <a:gd name="connsiteY5" fmla="*/ 474299 h 491679"/>
              <a:gd name="connsiteX6" fmla="*/ 0 w 1582275"/>
              <a:gd name="connsiteY6" fmla="*/ 481924 h 491679"/>
              <a:gd name="connsiteX0" fmla="*/ 0 w 1582275"/>
              <a:gd name="connsiteY0" fmla="*/ 481924 h 491679"/>
              <a:gd name="connsiteX1" fmla="*/ 660585 w 1582275"/>
              <a:gd name="connsiteY1" fmla="*/ 3612 h 491679"/>
              <a:gd name="connsiteX2" fmla="*/ 955979 w 1582275"/>
              <a:gd name="connsiteY2" fmla="*/ 73528 h 491679"/>
              <a:gd name="connsiteX3" fmla="*/ 1282198 w 1582275"/>
              <a:gd name="connsiteY3" fmla="*/ 278754 h 491679"/>
              <a:gd name="connsiteX4" fmla="*/ 1562214 w 1582275"/>
              <a:gd name="connsiteY4" fmla="*/ 463119 h 491679"/>
              <a:gd name="connsiteX5" fmla="*/ 1362124 w 1582275"/>
              <a:gd name="connsiteY5" fmla="*/ 474299 h 491679"/>
              <a:gd name="connsiteX6" fmla="*/ 0 w 1582275"/>
              <a:gd name="connsiteY6" fmla="*/ 481924 h 491679"/>
              <a:gd name="connsiteX0" fmla="*/ 0 w 1582275"/>
              <a:gd name="connsiteY0" fmla="*/ 485031 h 494786"/>
              <a:gd name="connsiteX1" fmla="*/ 660585 w 1582275"/>
              <a:gd name="connsiteY1" fmla="*/ 6719 h 494786"/>
              <a:gd name="connsiteX2" fmla="*/ 960277 w 1582275"/>
              <a:gd name="connsiteY2" fmla="*/ 72881 h 494786"/>
              <a:gd name="connsiteX3" fmla="*/ 1282198 w 1582275"/>
              <a:gd name="connsiteY3" fmla="*/ 281861 h 494786"/>
              <a:gd name="connsiteX4" fmla="*/ 1562214 w 1582275"/>
              <a:gd name="connsiteY4" fmla="*/ 466226 h 494786"/>
              <a:gd name="connsiteX5" fmla="*/ 1362124 w 1582275"/>
              <a:gd name="connsiteY5" fmla="*/ 477406 h 494786"/>
              <a:gd name="connsiteX6" fmla="*/ 0 w 1582275"/>
              <a:gd name="connsiteY6" fmla="*/ 485031 h 494786"/>
              <a:gd name="connsiteX0" fmla="*/ 0 w 1582275"/>
              <a:gd name="connsiteY0" fmla="*/ 482208 h 491963"/>
              <a:gd name="connsiteX1" fmla="*/ 660585 w 1582275"/>
              <a:gd name="connsiteY1" fmla="*/ 3896 h 491963"/>
              <a:gd name="connsiteX2" fmla="*/ 960277 w 1582275"/>
              <a:gd name="connsiteY2" fmla="*/ 70058 h 491963"/>
              <a:gd name="connsiteX3" fmla="*/ 1282198 w 1582275"/>
              <a:gd name="connsiteY3" fmla="*/ 279038 h 491963"/>
              <a:gd name="connsiteX4" fmla="*/ 1562214 w 1582275"/>
              <a:gd name="connsiteY4" fmla="*/ 463403 h 491963"/>
              <a:gd name="connsiteX5" fmla="*/ 1362124 w 1582275"/>
              <a:gd name="connsiteY5" fmla="*/ 474583 h 491963"/>
              <a:gd name="connsiteX6" fmla="*/ 0 w 1582275"/>
              <a:gd name="connsiteY6" fmla="*/ 482208 h 491963"/>
              <a:gd name="connsiteX0" fmla="*/ 0 w 1582275"/>
              <a:gd name="connsiteY0" fmla="*/ 482208 h 491963"/>
              <a:gd name="connsiteX1" fmla="*/ 660585 w 1582275"/>
              <a:gd name="connsiteY1" fmla="*/ 3896 h 491963"/>
              <a:gd name="connsiteX2" fmla="*/ 960277 w 1582275"/>
              <a:gd name="connsiteY2" fmla="*/ 70058 h 491963"/>
              <a:gd name="connsiteX3" fmla="*/ 1282198 w 1582275"/>
              <a:gd name="connsiteY3" fmla="*/ 279038 h 491963"/>
              <a:gd name="connsiteX4" fmla="*/ 1562214 w 1582275"/>
              <a:gd name="connsiteY4" fmla="*/ 463403 h 491963"/>
              <a:gd name="connsiteX5" fmla="*/ 1362124 w 1582275"/>
              <a:gd name="connsiteY5" fmla="*/ 474583 h 491963"/>
              <a:gd name="connsiteX6" fmla="*/ 0 w 1582275"/>
              <a:gd name="connsiteY6" fmla="*/ 482208 h 491963"/>
              <a:gd name="connsiteX0" fmla="*/ 0 w 1582275"/>
              <a:gd name="connsiteY0" fmla="*/ 488476 h 498231"/>
              <a:gd name="connsiteX1" fmla="*/ 660585 w 1582275"/>
              <a:gd name="connsiteY1" fmla="*/ 10164 h 498231"/>
              <a:gd name="connsiteX2" fmla="*/ 968872 w 1582275"/>
              <a:gd name="connsiteY2" fmla="*/ 68818 h 498231"/>
              <a:gd name="connsiteX3" fmla="*/ 1282198 w 1582275"/>
              <a:gd name="connsiteY3" fmla="*/ 285306 h 498231"/>
              <a:gd name="connsiteX4" fmla="*/ 1562214 w 1582275"/>
              <a:gd name="connsiteY4" fmla="*/ 469671 h 498231"/>
              <a:gd name="connsiteX5" fmla="*/ 1362124 w 1582275"/>
              <a:gd name="connsiteY5" fmla="*/ 480851 h 498231"/>
              <a:gd name="connsiteX6" fmla="*/ 0 w 1582275"/>
              <a:gd name="connsiteY6" fmla="*/ 488476 h 498231"/>
              <a:gd name="connsiteX0" fmla="*/ 0 w 1581528"/>
              <a:gd name="connsiteY0" fmla="*/ 488476 h 506495"/>
              <a:gd name="connsiteX1" fmla="*/ 660585 w 1581528"/>
              <a:gd name="connsiteY1" fmla="*/ 10164 h 506495"/>
              <a:gd name="connsiteX2" fmla="*/ 968872 w 1581528"/>
              <a:gd name="connsiteY2" fmla="*/ 68818 h 506495"/>
              <a:gd name="connsiteX3" fmla="*/ 1282198 w 1581528"/>
              <a:gd name="connsiteY3" fmla="*/ 285306 h 506495"/>
              <a:gd name="connsiteX4" fmla="*/ 1562214 w 1581528"/>
              <a:gd name="connsiteY4" fmla="*/ 469671 h 506495"/>
              <a:gd name="connsiteX5" fmla="*/ 1357230 w 1581528"/>
              <a:gd name="connsiteY5" fmla="*/ 492718 h 506495"/>
              <a:gd name="connsiteX6" fmla="*/ 0 w 1581528"/>
              <a:gd name="connsiteY6" fmla="*/ 488476 h 506495"/>
              <a:gd name="connsiteX0" fmla="*/ 0 w 1582452"/>
              <a:gd name="connsiteY0" fmla="*/ 488476 h 492718"/>
              <a:gd name="connsiteX1" fmla="*/ 660585 w 1582452"/>
              <a:gd name="connsiteY1" fmla="*/ 10164 h 492718"/>
              <a:gd name="connsiteX2" fmla="*/ 968872 w 1582452"/>
              <a:gd name="connsiteY2" fmla="*/ 68818 h 492718"/>
              <a:gd name="connsiteX3" fmla="*/ 1282198 w 1582452"/>
              <a:gd name="connsiteY3" fmla="*/ 285306 h 492718"/>
              <a:gd name="connsiteX4" fmla="*/ 1562214 w 1582452"/>
              <a:gd name="connsiteY4" fmla="*/ 469671 h 492718"/>
              <a:gd name="connsiteX5" fmla="*/ 1357230 w 1582452"/>
              <a:gd name="connsiteY5" fmla="*/ 492718 h 492718"/>
              <a:gd name="connsiteX6" fmla="*/ 0 w 1582452"/>
              <a:gd name="connsiteY6" fmla="*/ 488476 h 492718"/>
              <a:gd name="connsiteX0" fmla="*/ 0 w 1582452"/>
              <a:gd name="connsiteY0" fmla="*/ 488476 h 492718"/>
              <a:gd name="connsiteX1" fmla="*/ 660585 w 1582452"/>
              <a:gd name="connsiteY1" fmla="*/ 10164 h 492718"/>
              <a:gd name="connsiteX2" fmla="*/ 968872 w 1582452"/>
              <a:gd name="connsiteY2" fmla="*/ 68818 h 492718"/>
              <a:gd name="connsiteX3" fmla="*/ 1282198 w 1582452"/>
              <a:gd name="connsiteY3" fmla="*/ 285306 h 492718"/>
              <a:gd name="connsiteX4" fmla="*/ 1562214 w 1582452"/>
              <a:gd name="connsiteY4" fmla="*/ 469671 h 492718"/>
              <a:gd name="connsiteX5" fmla="*/ 1357230 w 1582452"/>
              <a:gd name="connsiteY5" fmla="*/ 492718 h 492718"/>
              <a:gd name="connsiteX6" fmla="*/ 0 w 1582452"/>
              <a:gd name="connsiteY6" fmla="*/ 488476 h 492718"/>
              <a:gd name="connsiteX0" fmla="*/ 0 w 1582452"/>
              <a:gd name="connsiteY0" fmla="*/ 478312 h 482554"/>
              <a:gd name="connsiteX1" fmla="*/ 660585 w 1582452"/>
              <a:gd name="connsiteY1" fmla="*/ 0 h 482554"/>
              <a:gd name="connsiteX2" fmla="*/ 968872 w 1582452"/>
              <a:gd name="connsiteY2" fmla="*/ 58654 h 482554"/>
              <a:gd name="connsiteX3" fmla="*/ 1282198 w 1582452"/>
              <a:gd name="connsiteY3" fmla="*/ 275142 h 482554"/>
              <a:gd name="connsiteX4" fmla="*/ 1562214 w 1582452"/>
              <a:gd name="connsiteY4" fmla="*/ 459507 h 482554"/>
              <a:gd name="connsiteX5" fmla="*/ 1357230 w 1582452"/>
              <a:gd name="connsiteY5" fmla="*/ 482554 h 482554"/>
              <a:gd name="connsiteX6" fmla="*/ 0 w 1582452"/>
              <a:gd name="connsiteY6" fmla="*/ 478312 h 4825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82452" h="482554">
                <a:moveTo>
                  <a:pt x="0" y="478312"/>
                </a:moveTo>
                <a:lnTo>
                  <a:pt x="660585" y="0"/>
                </a:lnTo>
                <a:cubicBezTo>
                  <a:pt x="958649" y="183381"/>
                  <a:pt x="758951" y="-113190"/>
                  <a:pt x="968872" y="58654"/>
                </a:cubicBezTo>
                <a:cubicBezTo>
                  <a:pt x="1069201" y="130779"/>
                  <a:pt x="1173458" y="192323"/>
                  <a:pt x="1282198" y="275142"/>
                </a:cubicBezTo>
                <a:cubicBezTo>
                  <a:pt x="1397524" y="355433"/>
                  <a:pt x="1510451" y="430126"/>
                  <a:pt x="1562214" y="459507"/>
                </a:cubicBezTo>
                <a:cubicBezTo>
                  <a:pt x="1613977" y="488888"/>
                  <a:pt x="1573606" y="476091"/>
                  <a:pt x="1357230" y="482554"/>
                </a:cubicBezTo>
                <a:lnTo>
                  <a:pt x="0" y="478312"/>
                </a:lnTo>
                <a:close/>
              </a:path>
            </a:pathLst>
          </a:custGeom>
          <a:solidFill>
            <a:srgbClr val="192845"/>
          </a:solidFill>
          <a:ln>
            <a:solidFill>
              <a:srgbClr val="1928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0" name="Triangolo isoscele 19">
            <a:extLst>
              <a:ext uri="{FF2B5EF4-FFF2-40B4-BE49-F238E27FC236}">
                <a16:creationId xmlns:a16="http://schemas.microsoft.com/office/drawing/2014/main" id="{E292F055-444C-4C14-B532-2C97127BEF74}"/>
              </a:ext>
            </a:extLst>
          </p:cNvPr>
          <p:cNvSpPr/>
          <p:nvPr/>
        </p:nvSpPr>
        <p:spPr>
          <a:xfrm rot="16020400">
            <a:off x="9723751" y="943700"/>
            <a:ext cx="395791" cy="3689302"/>
          </a:xfrm>
          <a:prstGeom prst="triangle">
            <a:avLst>
              <a:gd name="adj" fmla="val 50000"/>
            </a:avLst>
          </a:prstGeom>
          <a:solidFill>
            <a:srgbClr val="192845"/>
          </a:solidFill>
          <a:ln>
            <a:solidFill>
              <a:srgbClr val="1928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1" name="Triangolo isoscele 20">
            <a:extLst>
              <a:ext uri="{FF2B5EF4-FFF2-40B4-BE49-F238E27FC236}">
                <a16:creationId xmlns:a16="http://schemas.microsoft.com/office/drawing/2014/main" id="{7D8F280F-E0C8-4047-B295-611EEE1836A4}"/>
              </a:ext>
            </a:extLst>
          </p:cNvPr>
          <p:cNvSpPr/>
          <p:nvPr/>
        </p:nvSpPr>
        <p:spPr>
          <a:xfrm rot="16020400">
            <a:off x="9358565" y="-1269057"/>
            <a:ext cx="944732" cy="3856423"/>
          </a:xfrm>
          <a:prstGeom prst="triangle">
            <a:avLst>
              <a:gd name="adj" fmla="val 50000"/>
            </a:avLst>
          </a:prstGeom>
          <a:solidFill>
            <a:srgbClr val="192845"/>
          </a:solidFill>
          <a:ln>
            <a:solidFill>
              <a:srgbClr val="1928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2" name="Rettangolo 21">
            <a:extLst>
              <a:ext uri="{FF2B5EF4-FFF2-40B4-BE49-F238E27FC236}">
                <a16:creationId xmlns:a16="http://schemas.microsoft.com/office/drawing/2014/main" id="{22A8F680-50CD-4FB6-8A7A-EA030C52DD1B}"/>
              </a:ext>
            </a:extLst>
          </p:cNvPr>
          <p:cNvSpPr/>
          <p:nvPr/>
        </p:nvSpPr>
        <p:spPr>
          <a:xfrm rot="3134998">
            <a:off x="8146596" y="186017"/>
            <a:ext cx="818982" cy="1438113"/>
          </a:xfrm>
          <a:prstGeom prst="rect">
            <a:avLst/>
          </a:prstGeom>
          <a:solidFill>
            <a:srgbClr val="192845"/>
          </a:solidFill>
          <a:ln>
            <a:solidFill>
              <a:srgbClr val="1928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3" name="Rettangolo 22">
            <a:extLst>
              <a:ext uri="{FF2B5EF4-FFF2-40B4-BE49-F238E27FC236}">
                <a16:creationId xmlns:a16="http://schemas.microsoft.com/office/drawing/2014/main" id="{580D952E-41CE-46ED-8476-5BFEEEBE7035}"/>
              </a:ext>
            </a:extLst>
          </p:cNvPr>
          <p:cNvSpPr/>
          <p:nvPr/>
        </p:nvSpPr>
        <p:spPr>
          <a:xfrm rot="21358576">
            <a:off x="8041277" y="1602198"/>
            <a:ext cx="308293" cy="1263236"/>
          </a:xfrm>
          <a:prstGeom prst="rect">
            <a:avLst/>
          </a:prstGeom>
          <a:solidFill>
            <a:srgbClr val="192845"/>
          </a:solidFill>
          <a:ln>
            <a:solidFill>
              <a:srgbClr val="1928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4" name="Rettangolo 23">
            <a:extLst>
              <a:ext uri="{FF2B5EF4-FFF2-40B4-BE49-F238E27FC236}">
                <a16:creationId xmlns:a16="http://schemas.microsoft.com/office/drawing/2014/main" id="{4C8B29BA-95DF-4B23-99C6-8D18E4183A39}"/>
              </a:ext>
            </a:extLst>
          </p:cNvPr>
          <p:cNvSpPr/>
          <p:nvPr/>
        </p:nvSpPr>
        <p:spPr>
          <a:xfrm rot="15959781">
            <a:off x="9951759" y="1024311"/>
            <a:ext cx="361548" cy="3476620"/>
          </a:xfrm>
          <a:prstGeom prst="rect">
            <a:avLst/>
          </a:prstGeom>
          <a:solidFill>
            <a:srgbClr val="192845"/>
          </a:solidFill>
          <a:ln>
            <a:solidFill>
              <a:srgbClr val="1928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5" name="Rettangolo 24">
            <a:extLst>
              <a:ext uri="{FF2B5EF4-FFF2-40B4-BE49-F238E27FC236}">
                <a16:creationId xmlns:a16="http://schemas.microsoft.com/office/drawing/2014/main" id="{99430428-BBE7-425D-AE0B-27BE248FB953}"/>
              </a:ext>
            </a:extLst>
          </p:cNvPr>
          <p:cNvSpPr/>
          <p:nvPr/>
        </p:nvSpPr>
        <p:spPr>
          <a:xfrm rot="5122202">
            <a:off x="8303633" y="841042"/>
            <a:ext cx="308293" cy="1263236"/>
          </a:xfrm>
          <a:prstGeom prst="rect">
            <a:avLst/>
          </a:prstGeom>
          <a:solidFill>
            <a:srgbClr val="192845"/>
          </a:solidFill>
          <a:ln>
            <a:solidFill>
              <a:srgbClr val="1928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6" name="Rettangolo 25">
            <a:extLst>
              <a:ext uri="{FF2B5EF4-FFF2-40B4-BE49-F238E27FC236}">
                <a16:creationId xmlns:a16="http://schemas.microsoft.com/office/drawing/2014/main" id="{18386C05-E923-4090-8081-C911850A0274}"/>
              </a:ext>
            </a:extLst>
          </p:cNvPr>
          <p:cNvSpPr/>
          <p:nvPr/>
        </p:nvSpPr>
        <p:spPr>
          <a:xfrm rot="3103380">
            <a:off x="9048484" y="456280"/>
            <a:ext cx="308293" cy="1263236"/>
          </a:xfrm>
          <a:prstGeom prst="rect">
            <a:avLst/>
          </a:prstGeom>
          <a:solidFill>
            <a:srgbClr val="192845"/>
          </a:solidFill>
          <a:ln>
            <a:solidFill>
              <a:srgbClr val="1928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7" name="Rettangolo 26">
            <a:extLst>
              <a:ext uri="{FF2B5EF4-FFF2-40B4-BE49-F238E27FC236}">
                <a16:creationId xmlns:a16="http://schemas.microsoft.com/office/drawing/2014/main" id="{B6ED8A23-F7BF-4EB6-86DE-387CEE61B2A6}"/>
              </a:ext>
            </a:extLst>
          </p:cNvPr>
          <p:cNvSpPr/>
          <p:nvPr/>
        </p:nvSpPr>
        <p:spPr>
          <a:xfrm rot="3024507">
            <a:off x="9302125" y="842028"/>
            <a:ext cx="308293" cy="677167"/>
          </a:xfrm>
          <a:prstGeom prst="rect">
            <a:avLst/>
          </a:prstGeom>
          <a:solidFill>
            <a:srgbClr val="192845"/>
          </a:solidFill>
          <a:ln>
            <a:solidFill>
              <a:srgbClr val="1928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8" name="Rettangolo 27">
            <a:extLst>
              <a:ext uri="{FF2B5EF4-FFF2-40B4-BE49-F238E27FC236}">
                <a16:creationId xmlns:a16="http://schemas.microsoft.com/office/drawing/2014/main" id="{1D9DCF12-C1AC-493D-9EA2-0277953E0AB5}"/>
              </a:ext>
            </a:extLst>
          </p:cNvPr>
          <p:cNvSpPr/>
          <p:nvPr/>
        </p:nvSpPr>
        <p:spPr>
          <a:xfrm rot="3085703">
            <a:off x="9056840" y="1116870"/>
            <a:ext cx="308293" cy="415522"/>
          </a:xfrm>
          <a:prstGeom prst="rect">
            <a:avLst/>
          </a:prstGeom>
          <a:solidFill>
            <a:srgbClr val="192845"/>
          </a:solidFill>
          <a:ln>
            <a:solidFill>
              <a:srgbClr val="1928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9" name="Rettangolo 28">
            <a:extLst>
              <a:ext uri="{FF2B5EF4-FFF2-40B4-BE49-F238E27FC236}">
                <a16:creationId xmlns:a16="http://schemas.microsoft.com/office/drawing/2014/main" id="{4B7DDC72-C9B1-4ADC-A1F3-5892C913BD92}"/>
              </a:ext>
            </a:extLst>
          </p:cNvPr>
          <p:cNvSpPr/>
          <p:nvPr/>
        </p:nvSpPr>
        <p:spPr>
          <a:xfrm rot="5206453">
            <a:off x="8980948" y="1205159"/>
            <a:ext cx="308293" cy="415522"/>
          </a:xfrm>
          <a:prstGeom prst="rect">
            <a:avLst/>
          </a:prstGeom>
          <a:solidFill>
            <a:srgbClr val="192845"/>
          </a:solidFill>
          <a:ln>
            <a:solidFill>
              <a:srgbClr val="1928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0" name="Rettangolo 29">
            <a:extLst>
              <a:ext uri="{FF2B5EF4-FFF2-40B4-BE49-F238E27FC236}">
                <a16:creationId xmlns:a16="http://schemas.microsoft.com/office/drawing/2014/main" id="{86F3695E-1857-409B-8A22-A0A4C868D554}"/>
              </a:ext>
            </a:extLst>
          </p:cNvPr>
          <p:cNvSpPr/>
          <p:nvPr/>
        </p:nvSpPr>
        <p:spPr>
          <a:xfrm rot="5206453">
            <a:off x="9422412" y="716839"/>
            <a:ext cx="308293" cy="415522"/>
          </a:xfrm>
          <a:prstGeom prst="rect">
            <a:avLst/>
          </a:prstGeom>
          <a:solidFill>
            <a:srgbClr val="192845"/>
          </a:solidFill>
          <a:ln>
            <a:solidFill>
              <a:srgbClr val="1928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1" name="Rettangolo 30">
            <a:extLst>
              <a:ext uri="{FF2B5EF4-FFF2-40B4-BE49-F238E27FC236}">
                <a16:creationId xmlns:a16="http://schemas.microsoft.com/office/drawing/2014/main" id="{D1390401-2A98-4C52-A726-FE45E1E2D9DD}"/>
              </a:ext>
            </a:extLst>
          </p:cNvPr>
          <p:cNvSpPr/>
          <p:nvPr/>
        </p:nvSpPr>
        <p:spPr>
          <a:xfrm rot="3339383">
            <a:off x="9586714" y="586850"/>
            <a:ext cx="308293" cy="415522"/>
          </a:xfrm>
          <a:prstGeom prst="rect">
            <a:avLst/>
          </a:prstGeom>
          <a:solidFill>
            <a:srgbClr val="192845"/>
          </a:solidFill>
          <a:ln>
            <a:solidFill>
              <a:srgbClr val="1928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2" name="Rettangolo 31">
            <a:extLst>
              <a:ext uri="{FF2B5EF4-FFF2-40B4-BE49-F238E27FC236}">
                <a16:creationId xmlns:a16="http://schemas.microsoft.com/office/drawing/2014/main" id="{805840A9-FBF6-4B1A-B2B9-8AE651CCC36B}"/>
              </a:ext>
            </a:extLst>
          </p:cNvPr>
          <p:cNvSpPr/>
          <p:nvPr/>
        </p:nvSpPr>
        <p:spPr>
          <a:xfrm rot="5206453">
            <a:off x="10021149" y="780567"/>
            <a:ext cx="355998" cy="415522"/>
          </a:xfrm>
          <a:prstGeom prst="rect">
            <a:avLst/>
          </a:prstGeom>
          <a:solidFill>
            <a:srgbClr val="192845"/>
          </a:solidFill>
          <a:ln>
            <a:solidFill>
              <a:srgbClr val="1928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3" name="Rettangolo 32">
            <a:extLst>
              <a:ext uri="{FF2B5EF4-FFF2-40B4-BE49-F238E27FC236}">
                <a16:creationId xmlns:a16="http://schemas.microsoft.com/office/drawing/2014/main" id="{04834F96-C2A3-460D-825C-64EAC179C81E}"/>
              </a:ext>
            </a:extLst>
          </p:cNvPr>
          <p:cNvSpPr/>
          <p:nvPr/>
        </p:nvSpPr>
        <p:spPr>
          <a:xfrm rot="7352379">
            <a:off x="9844173" y="558578"/>
            <a:ext cx="308293" cy="415522"/>
          </a:xfrm>
          <a:prstGeom prst="rect">
            <a:avLst/>
          </a:prstGeom>
          <a:solidFill>
            <a:srgbClr val="192845"/>
          </a:solidFill>
          <a:ln>
            <a:solidFill>
              <a:srgbClr val="1928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4" name="Rettangolo 33">
            <a:extLst>
              <a:ext uri="{FF2B5EF4-FFF2-40B4-BE49-F238E27FC236}">
                <a16:creationId xmlns:a16="http://schemas.microsoft.com/office/drawing/2014/main" id="{5C695BA3-10F3-4EFB-8240-5823021A3E2E}"/>
              </a:ext>
            </a:extLst>
          </p:cNvPr>
          <p:cNvSpPr/>
          <p:nvPr/>
        </p:nvSpPr>
        <p:spPr>
          <a:xfrm rot="5169008">
            <a:off x="10770756" y="266904"/>
            <a:ext cx="586177" cy="1731766"/>
          </a:xfrm>
          <a:prstGeom prst="rect">
            <a:avLst/>
          </a:prstGeom>
          <a:solidFill>
            <a:srgbClr val="192845"/>
          </a:solidFill>
          <a:ln>
            <a:solidFill>
              <a:srgbClr val="1928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5" name="Rettangolo 34">
            <a:extLst>
              <a:ext uri="{FF2B5EF4-FFF2-40B4-BE49-F238E27FC236}">
                <a16:creationId xmlns:a16="http://schemas.microsoft.com/office/drawing/2014/main" id="{2DA385D3-9DED-436C-A796-345E1B68A55D}"/>
              </a:ext>
            </a:extLst>
          </p:cNvPr>
          <p:cNvSpPr/>
          <p:nvPr/>
        </p:nvSpPr>
        <p:spPr>
          <a:xfrm rot="21337138">
            <a:off x="11604215" y="1279653"/>
            <a:ext cx="308293" cy="1282751"/>
          </a:xfrm>
          <a:prstGeom prst="rect">
            <a:avLst/>
          </a:prstGeom>
          <a:solidFill>
            <a:srgbClr val="192845"/>
          </a:solidFill>
          <a:ln>
            <a:solidFill>
              <a:srgbClr val="1928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6" name="Ovale 45">
            <a:extLst>
              <a:ext uri="{FF2B5EF4-FFF2-40B4-BE49-F238E27FC236}">
                <a16:creationId xmlns:a16="http://schemas.microsoft.com/office/drawing/2014/main" id="{0D030E86-498C-4449-A0FC-B905ACD9C982}"/>
              </a:ext>
            </a:extLst>
          </p:cNvPr>
          <p:cNvSpPr/>
          <p:nvPr/>
        </p:nvSpPr>
        <p:spPr>
          <a:xfrm>
            <a:off x="9781012" y="899160"/>
            <a:ext cx="198708" cy="191034"/>
          </a:xfrm>
          <a:prstGeom prst="ellipse">
            <a:avLst/>
          </a:prstGeom>
          <a:noFill/>
          <a:ln>
            <a:solidFill>
              <a:srgbClr val="1928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7" name="Ovale 46">
            <a:extLst>
              <a:ext uri="{FF2B5EF4-FFF2-40B4-BE49-F238E27FC236}">
                <a16:creationId xmlns:a16="http://schemas.microsoft.com/office/drawing/2014/main" id="{F6FFC12E-FF1D-4AF2-8E0A-394A713D7D69}"/>
              </a:ext>
            </a:extLst>
          </p:cNvPr>
          <p:cNvSpPr/>
          <p:nvPr/>
        </p:nvSpPr>
        <p:spPr>
          <a:xfrm>
            <a:off x="9933412" y="1051560"/>
            <a:ext cx="198708" cy="191034"/>
          </a:xfrm>
          <a:prstGeom prst="ellipse">
            <a:avLst/>
          </a:prstGeom>
          <a:noFill/>
          <a:ln>
            <a:solidFill>
              <a:srgbClr val="1928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8" name="Ovale 47">
            <a:extLst>
              <a:ext uri="{FF2B5EF4-FFF2-40B4-BE49-F238E27FC236}">
                <a16:creationId xmlns:a16="http://schemas.microsoft.com/office/drawing/2014/main" id="{CFCCF15F-5B07-41C0-A7AC-6C596F111553}"/>
              </a:ext>
            </a:extLst>
          </p:cNvPr>
          <p:cNvSpPr/>
          <p:nvPr/>
        </p:nvSpPr>
        <p:spPr>
          <a:xfrm>
            <a:off x="9788474" y="902420"/>
            <a:ext cx="198708" cy="191034"/>
          </a:xfrm>
          <a:prstGeom prst="ellipse">
            <a:avLst/>
          </a:prstGeom>
          <a:noFill/>
          <a:ln>
            <a:solidFill>
              <a:srgbClr val="1928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9" name="Ovale 48">
            <a:extLst>
              <a:ext uri="{FF2B5EF4-FFF2-40B4-BE49-F238E27FC236}">
                <a16:creationId xmlns:a16="http://schemas.microsoft.com/office/drawing/2014/main" id="{C18A3150-66D1-4F9F-99ED-EBE52E0B92A4}"/>
              </a:ext>
            </a:extLst>
          </p:cNvPr>
          <p:cNvSpPr/>
          <p:nvPr/>
        </p:nvSpPr>
        <p:spPr>
          <a:xfrm>
            <a:off x="9940874" y="1054820"/>
            <a:ext cx="198708" cy="191034"/>
          </a:xfrm>
          <a:prstGeom prst="ellipse">
            <a:avLst/>
          </a:prstGeom>
          <a:noFill/>
          <a:ln>
            <a:solidFill>
              <a:srgbClr val="1928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0" name="Ovale 49">
            <a:extLst>
              <a:ext uri="{FF2B5EF4-FFF2-40B4-BE49-F238E27FC236}">
                <a16:creationId xmlns:a16="http://schemas.microsoft.com/office/drawing/2014/main" id="{B17EA8A0-662B-4862-98FA-9A24DF3A82CB}"/>
              </a:ext>
            </a:extLst>
          </p:cNvPr>
          <p:cNvSpPr/>
          <p:nvPr/>
        </p:nvSpPr>
        <p:spPr>
          <a:xfrm>
            <a:off x="9763835" y="890202"/>
            <a:ext cx="198708" cy="191034"/>
          </a:xfrm>
          <a:prstGeom prst="ellipse">
            <a:avLst/>
          </a:prstGeom>
          <a:noFill/>
          <a:ln>
            <a:solidFill>
              <a:srgbClr val="1928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1" name="Ovale 50">
            <a:extLst>
              <a:ext uri="{FF2B5EF4-FFF2-40B4-BE49-F238E27FC236}">
                <a16:creationId xmlns:a16="http://schemas.microsoft.com/office/drawing/2014/main" id="{976742B5-9971-4627-8807-FDCDDC091801}"/>
              </a:ext>
            </a:extLst>
          </p:cNvPr>
          <p:cNvSpPr/>
          <p:nvPr/>
        </p:nvSpPr>
        <p:spPr>
          <a:xfrm>
            <a:off x="9777051" y="897346"/>
            <a:ext cx="198708" cy="191034"/>
          </a:xfrm>
          <a:prstGeom prst="ellipse">
            <a:avLst/>
          </a:prstGeom>
          <a:noFill/>
          <a:ln>
            <a:solidFill>
              <a:srgbClr val="1928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2" name="Rettangolo 51">
            <a:extLst>
              <a:ext uri="{FF2B5EF4-FFF2-40B4-BE49-F238E27FC236}">
                <a16:creationId xmlns:a16="http://schemas.microsoft.com/office/drawing/2014/main" id="{35643512-37E0-4489-B763-A4D44D477784}"/>
              </a:ext>
            </a:extLst>
          </p:cNvPr>
          <p:cNvSpPr/>
          <p:nvPr/>
        </p:nvSpPr>
        <p:spPr>
          <a:xfrm rot="8600646">
            <a:off x="9936249" y="650970"/>
            <a:ext cx="308293" cy="415522"/>
          </a:xfrm>
          <a:prstGeom prst="rect">
            <a:avLst/>
          </a:prstGeom>
          <a:solidFill>
            <a:srgbClr val="192845"/>
          </a:solidFill>
          <a:ln>
            <a:solidFill>
              <a:srgbClr val="1928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54" name="Connettore diritto 53">
            <a:extLst>
              <a:ext uri="{FF2B5EF4-FFF2-40B4-BE49-F238E27FC236}">
                <a16:creationId xmlns:a16="http://schemas.microsoft.com/office/drawing/2014/main" id="{45F6D1B0-D6EE-4ADD-863F-E8294DD87F10}"/>
              </a:ext>
            </a:extLst>
          </p:cNvPr>
          <p:cNvCxnSpPr>
            <a:cxnSpLocks/>
          </p:cNvCxnSpPr>
          <p:nvPr/>
        </p:nvCxnSpPr>
        <p:spPr>
          <a:xfrm flipH="1">
            <a:off x="9025584" y="1052784"/>
            <a:ext cx="786917" cy="606574"/>
          </a:xfrm>
          <a:prstGeom prst="line">
            <a:avLst/>
          </a:prstGeom>
          <a:ln w="12700">
            <a:solidFill>
              <a:srgbClr val="B9B6B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ttore diritto 57">
            <a:extLst>
              <a:ext uri="{FF2B5EF4-FFF2-40B4-BE49-F238E27FC236}">
                <a16:creationId xmlns:a16="http://schemas.microsoft.com/office/drawing/2014/main" id="{3E5AF35B-E878-4DCD-9C10-B8DDEFF1C444}"/>
              </a:ext>
            </a:extLst>
          </p:cNvPr>
          <p:cNvCxnSpPr>
            <a:cxnSpLocks/>
          </p:cNvCxnSpPr>
          <p:nvPr/>
        </p:nvCxnSpPr>
        <p:spPr>
          <a:xfrm flipH="1" flipV="1">
            <a:off x="9954280" y="1033735"/>
            <a:ext cx="866412" cy="475106"/>
          </a:xfrm>
          <a:prstGeom prst="line">
            <a:avLst/>
          </a:prstGeom>
          <a:ln w="12700">
            <a:solidFill>
              <a:srgbClr val="B9B6B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721055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di Office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Alessandro Bramucci</dc:creator>
  <cp:lastModifiedBy>Alessandro Bramucci</cp:lastModifiedBy>
  <cp:revision>1</cp:revision>
  <dcterms:created xsi:type="dcterms:W3CDTF">2022-03-25T09:42:26Z</dcterms:created>
  <dcterms:modified xsi:type="dcterms:W3CDTF">2022-06-27T10:24:55Z</dcterms:modified>
</cp:coreProperties>
</file>